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5" r:id="rId21"/>
    <p:sldId id="277" r:id="rId22"/>
    <p:sldId id="279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C27B98-06E6-99C4-D718-2FB856713BE8}" v="45" dt="2020-11-22T18:47:47.129"/>
    <p1510:client id="{21DA3A30-093B-4797-9E28-87008FF1ED21}" v="862" dt="2020-11-16T21:52:31.793"/>
    <p1510:client id="{9FD69B3B-958B-8548-7D91-3E6CF8DF56D2}" v="127" dt="2020-11-17T20:46:32.835"/>
    <p1510:client id="{AFD25AB5-EFC8-0EF3-9862-B179746BBD5C}" v="593" dt="2020-11-17T21:41:28.1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ka Michalak" userId="S::mmichalak3@zsjerka.pl::6697b315-d5be-4e74-b487-b72c47264d85" providerId="AD" clId="Web-{9FD69B3B-958B-8548-7D91-3E6CF8DF56D2}"/>
    <pc:docChg chg="addSld delSld modSld">
      <pc:chgData name="Monika Michalak" userId="S::mmichalak3@zsjerka.pl::6697b315-d5be-4e74-b487-b72c47264d85" providerId="AD" clId="Web-{9FD69B3B-958B-8548-7D91-3E6CF8DF56D2}" dt="2020-11-17T20:46:32.835" v="127" actId="20577"/>
      <pc:docMkLst>
        <pc:docMk/>
      </pc:docMkLst>
      <pc:sldChg chg="addSp delSp modSp new mod setBg">
        <pc:chgData name="Monika Michalak" userId="S::mmichalak3@zsjerka.pl::6697b315-d5be-4e74-b487-b72c47264d85" providerId="AD" clId="Web-{9FD69B3B-958B-8548-7D91-3E6CF8DF56D2}" dt="2020-11-17T20:42:45.283" v="94" actId="20577"/>
        <pc:sldMkLst>
          <pc:docMk/>
          <pc:sldMk cId="412950797" sldId="266"/>
        </pc:sldMkLst>
        <pc:spChg chg="mod">
          <ac:chgData name="Monika Michalak" userId="S::mmichalak3@zsjerka.pl::6697b315-d5be-4e74-b487-b72c47264d85" providerId="AD" clId="Web-{9FD69B3B-958B-8548-7D91-3E6CF8DF56D2}" dt="2020-11-17T20:42:45.283" v="94" actId="20577"/>
          <ac:spMkLst>
            <pc:docMk/>
            <pc:sldMk cId="412950797" sldId="266"/>
            <ac:spMk id="2" creationId="{BEC38EE2-0D2A-45BD-BCE9-9F77EF4DE540}"/>
          </ac:spMkLst>
        </pc:spChg>
        <pc:spChg chg="del">
          <ac:chgData name="Monika Michalak" userId="S::mmichalak3@zsjerka.pl::6697b315-d5be-4e74-b487-b72c47264d85" providerId="AD" clId="Web-{9FD69B3B-958B-8548-7D91-3E6CF8DF56D2}" dt="2020-11-17T20:39:37.169" v="3"/>
          <ac:spMkLst>
            <pc:docMk/>
            <pc:sldMk cId="412950797" sldId="266"/>
            <ac:spMk id="3" creationId="{3BEA3ACA-750E-4F38-A955-CC23537CBE6A}"/>
          </ac:spMkLst>
        </pc:spChg>
        <pc:spChg chg="add del">
          <ac:chgData name="Monika Michalak" userId="S::mmichalak3@zsjerka.pl::6697b315-d5be-4e74-b487-b72c47264d85" providerId="AD" clId="Web-{9FD69B3B-958B-8548-7D91-3E6CF8DF56D2}" dt="2020-11-17T20:40:40.108" v="14"/>
          <ac:spMkLst>
            <pc:docMk/>
            <pc:sldMk cId="412950797" sldId="266"/>
            <ac:spMk id="6" creationId="{79BB35BC-D5C2-4C8B-A22A-A71E6191913B}"/>
          </ac:spMkLst>
        </pc:spChg>
        <pc:spChg chg="add del">
          <ac:chgData name="Monika Michalak" userId="S::mmichalak3@zsjerka.pl::6697b315-d5be-4e74-b487-b72c47264d85" providerId="AD" clId="Web-{9FD69B3B-958B-8548-7D91-3E6CF8DF56D2}" dt="2020-11-17T20:40:40.108" v="14"/>
          <ac:spMkLst>
            <pc:docMk/>
            <pc:sldMk cId="412950797" sldId="266"/>
            <ac:spMk id="7" creationId="{8432894B-DDD6-4A77-9B6C-CAE2978F646C}"/>
          </ac:spMkLst>
        </pc:spChg>
        <pc:spChg chg="add del">
          <ac:chgData name="Monika Michalak" userId="S::mmichalak3@zsjerka.pl::6697b315-d5be-4e74-b487-b72c47264d85" providerId="AD" clId="Web-{9FD69B3B-958B-8548-7D91-3E6CF8DF56D2}" dt="2020-11-17T20:40:19.076" v="8"/>
          <ac:spMkLst>
            <pc:docMk/>
            <pc:sldMk cId="412950797" sldId="266"/>
            <ac:spMk id="8" creationId="{5AB942A0-5C2F-4AF3-A561-6DCC0BB2FA2E}"/>
          </ac:spMkLst>
        </pc:spChg>
        <pc:spChg chg="add del">
          <ac:chgData name="Monika Michalak" userId="S::mmichalak3@zsjerka.pl::6697b315-d5be-4e74-b487-b72c47264d85" providerId="AD" clId="Web-{9FD69B3B-958B-8548-7D91-3E6CF8DF56D2}" dt="2020-11-17T20:40:19.076" v="8"/>
          <ac:spMkLst>
            <pc:docMk/>
            <pc:sldMk cId="412950797" sldId="266"/>
            <ac:spMk id="11" creationId="{9720C8A5-6B45-4E4F-BA80-8A14A9F5B35D}"/>
          </ac:spMkLst>
        </pc:spChg>
        <pc:spChg chg="add del">
          <ac:chgData name="Monika Michalak" userId="S::mmichalak3@zsjerka.pl::6697b315-d5be-4e74-b487-b72c47264d85" providerId="AD" clId="Web-{9FD69B3B-958B-8548-7D91-3E6CF8DF56D2}" dt="2020-11-17T20:40:19.076" v="8"/>
          <ac:spMkLst>
            <pc:docMk/>
            <pc:sldMk cId="412950797" sldId="266"/>
            <ac:spMk id="13" creationId="{C89ECBDA-51E6-4484-8F25-E777102F7D0D}"/>
          </ac:spMkLst>
        </pc:spChg>
        <pc:spChg chg="add del">
          <ac:chgData name="Monika Michalak" userId="S::mmichalak3@zsjerka.pl::6697b315-d5be-4e74-b487-b72c47264d85" providerId="AD" clId="Web-{9FD69B3B-958B-8548-7D91-3E6CF8DF56D2}" dt="2020-11-17T20:40:19.076" v="8"/>
          <ac:spMkLst>
            <pc:docMk/>
            <pc:sldMk cId="412950797" sldId="266"/>
            <ac:spMk id="15" creationId="{EA2AEA56-4902-4CC1-A43B-1AC27C88CB90}"/>
          </ac:spMkLst>
        </pc:spChg>
        <pc:picChg chg="add mod ord">
          <ac:chgData name="Monika Michalak" userId="S::mmichalak3@zsjerka.pl::6697b315-d5be-4e74-b487-b72c47264d85" providerId="AD" clId="Web-{9FD69B3B-958B-8548-7D91-3E6CF8DF56D2}" dt="2020-11-17T20:41:28" v="26" actId="1076"/>
          <ac:picMkLst>
            <pc:docMk/>
            <pc:sldMk cId="412950797" sldId="266"/>
            <ac:picMk id="4" creationId="{9D223287-29AB-4988-B01D-741913847130}"/>
          </ac:picMkLst>
        </pc:picChg>
      </pc:sldChg>
      <pc:sldChg chg="new del">
        <pc:chgData name="Monika Michalak" userId="S::mmichalak3@zsjerka.pl::6697b315-d5be-4e74-b487-b72c47264d85" providerId="AD" clId="Web-{9FD69B3B-958B-8548-7D91-3E6CF8DF56D2}" dt="2020-11-17T20:38:34.214" v="1"/>
        <pc:sldMkLst>
          <pc:docMk/>
          <pc:sldMk cId="3562640200" sldId="266"/>
        </pc:sldMkLst>
      </pc:sldChg>
      <pc:sldChg chg="addSp delSp modSp new mod setBg">
        <pc:chgData name="Monika Michalak" userId="S::mmichalak3@zsjerka.pl::6697b315-d5be-4e74-b487-b72c47264d85" providerId="AD" clId="Web-{9FD69B3B-958B-8548-7D91-3E6CF8DF56D2}" dt="2020-11-17T20:46:32.835" v="126" actId="20577"/>
        <pc:sldMkLst>
          <pc:docMk/>
          <pc:sldMk cId="708839237" sldId="267"/>
        </pc:sldMkLst>
        <pc:spChg chg="mod">
          <ac:chgData name="Monika Michalak" userId="S::mmichalak3@zsjerka.pl::6697b315-d5be-4e74-b487-b72c47264d85" providerId="AD" clId="Web-{9FD69B3B-958B-8548-7D91-3E6CF8DF56D2}" dt="2020-11-17T20:46:32.835" v="126" actId="20577"/>
          <ac:spMkLst>
            <pc:docMk/>
            <pc:sldMk cId="708839237" sldId="267"/>
            <ac:spMk id="2" creationId="{CC2FA1E6-9EF9-4C1B-814D-19A9885DD3CE}"/>
          </ac:spMkLst>
        </pc:spChg>
        <pc:spChg chg="del">
          <ac:chgData name="Monika Michalak" userId="S::mmichalak3@zsjerka.pl::6697b315-d5be-4e74-b487-b72c47264d85" providerId="AD" clId="Web-{9FD69B3B-958B-8548-7D91-3E6CF8DF56D2}" dt="2020-11-17T20:44:08.816" v="97"/>
          <ac:spMkLst>
            <pc:docMk/>
            <pc:sldMk cId="708839237" sldId="267"/>
            <ac:spMk id="3" creationId="{97AA43E8-02D9-432F-B4CD-D7921CD1BA59}"/>
          </ac:spMkLst>
        </pc:spChg>
        <pc:spChg chg="add mod">
          <ac:chgData name="Monika Michalak" userId="S::mmichalak3@zsjerka.pl::6697b315-d5be-4e74-b487-b72c47264d85" providerId="AD" clId="Web-{9FD69B3B-958B-8548-7D91-3E6CF8DF56D2}" dt="2020-11-17T20:46:21.835" v="122" actId="20577"/>
          <ac:spMkLst>
            <pc:docMk/>
            <pc:sldMk cId="708839237" sldId="267"/>
            <ac:spMk id="8" creationId="{8555DE6B-7544-4D47-BDC2-712767650E73}"/>
          </ac:spMkLst>
        </pc:spChg>
        <pc:spChg chg="add">
          <ac:chgData name="Monika Michalak" userId="S::mmichalak3@zsjerka.pl::6697b315-d5be-4e74-b487-b72c47264d85" providerId="AD" clId="Web-{9FD69B3B-958B-8548-7D91-3E6CF8DF56D2}" dt="2020-11-17T20:44:48.317" v="103"/>
          <ac:spMkLst>
            <pc:docMk/>
            <pc:sldMk cId="708839237" sldId="267"/>
            <ac:spMk id="11" creationId="{79BB35BC-D5C2-4C8B-A22A-A71E6191913B}"/>
          </ac:spMkLst>
        </pc:spChg>
        <pc:picChg chg="add mod ord">
          <ac:chgData name="Monika Michalak" userId="S::mmichalak3@zsjerka.pl::6697b315-d5be-4e74-b487-b72c47264d85" providerId="AD" clId="Web-{9FD69B3B-958B-8548-7D91-3E6CF8DF56D2}" dt="2020-11-17T20:45:56.006" v="108" actId="1076"/>
          <ac:picMkLst>
            <pc:docMk/>
            <pc:sldMk cId="708839237" sldId="267"/>
            <ac:picMk id="4" creationId="{6C1E36FD-7031-47AB-8511-BFE41B505C13}"/>
          </ac:picMkLst>
        </pc:picChg>
      </pc:sldChg>
    </pc:docChg>
  </pc:docChgLst>
  <pc:docChgLst>
    <pc:chgData name="Monika Michalak" userId="S::mmichalak3@zsjerka.pl::6697b315-d5be-4e74-b487-b72c47264d85" providerId="AD" clId="Web-{AFD25AB5-EFC8-0EF3-9862-B179746BBD5C}"/>
    <pc:docChg chg="addSld delSld modSld sldOrd">
      <pc:chgData name="Monika Michalak" userId="S::mmichalak3@zsjerka.pl::6697b315-d5be-4e74-b487-b72c47264d85" providerId="AD" clId="Web-{AFD25AB5-EFC8-0EF3-9862-B179746BBD5C}" dt="2020-11-17T21:41:28.270" v="599"/>
      <pc:docMkLst>
        <pc:docMk/>
      </pc:docMkLst>
      <pc:sldChg chg="modSp del">
        <pc:chgData name="Monika Michalak" userId="S::mmichalak3@zsjerka.pl::6697b315-d5be-4e74-b487-b72c47264d85" providerId="AD" clId="Web-{AFD25AB5-EFC8-0EF3-9862-B179746BBD5C}" dt="2020-11-17T21:12:54.297" v="216"/>
        <pc:sldMkLst>
          <pc:docMk/>
          <pc:sldMk cId="3572774855" sldId="262"/>
        </pc:sldMkLst>
        <pc:picChg chg="mod">
          <ac:chgData name="Monika Michalak" userId="S::mmichalak3@zsjerka.pl::6697b315-d5be-4e74-b487-b72c47264d85" providerId="AD" clId="Web-{AFD25AB5-EFC8-0EF3-9862-B179746BBD5C}" dt="2020-11-17T21:12:38.391" v="215" actId="1076"/>
          <ac:picMkLst>
            <pc:docMk/>
            <pc:sldMk cId="3572774855" sldId="262"/>
            <ac:picMk id="17" creationId="{A330DC62-4303-4AD0-A291-FAFB124D9CD2}"/>
          </ac:picMkLst>
        </pc:picChg>
      </pc:sldChg>
      <pc:sldChg chg="modSp">
        <pc:chgData name="Monika Michalak" userId="S::mmichalak3@zsjerka.pl::6697b315-d5be-4e74-b487-b72c47264d85" providerId="AD" clId="Web-{AFD25AB5-EFC8-0EF3-9862-B179746BBD5C}" dt="2020-11-17T21:39:44.159" v="544" actId="20577"/>
        <pc:sldMkLst>
          <pc:docMk/>
          <pc:sldMk cId="4000813906" sldId="264"/>
        </pc:sldMkLst>
        <pc:spChg chg="mod">
          <ac:chgData name="Monika Michalak" userId="S::mmichalak3@zsjerka.pl::6697b315-d5be-4e74-b487-b72c47264d85" providerId="AD" clId="Web-{AFD25AB5-EFC8-0EF3-9862-B179746BBD5C}" dt="2020-11-17T21:38:22.064" v="539" actId="20577"/>
          <ac:spMkLst>
            <pc:docMk/>
            <pc:sldMk cId="4000813906" sldId="264"/>
            <ac:spMk id="2" creationId="{BECBD462-F917-4B19-8E0F-C7F1E2B35603}"/>
          </ac:spMkLst>
        </pc:spChg>
        <pc:spChg chg="mod">
          <ac:chgData name="Monika Michalak" userId="S::mmichalak3@zsjerka.pl::6697b315-d5be-4e74-b487-b72c47264d85" providerId="AD" clId="Web-{AFD25AB5-EFC8-0EF3-9862-B179746BBD5C}" dt="2020-11-17T21:39:44.159" v="544" actId="20577"/>
          <ac:spMkLst>
            <pc:docMk/>
            <pc:sldMk cId="4000813906" sldId="264"/>
            <ac:spMk id="14" creationId="{AD30C025-185F-482C-BA85-9F4698DDAF65}"/>
          </ac:spMkLst>
        </pc:spChg>
      </pc:sldChg>
      <pc:sldChg chg="modSp">
        <pc:chgData name="Monika Michalak" userId="S::mmichalak3@zsjerka.pl::6697b315-d5be-4e74-b487-b72c47264d85" providerId="AD" clId="Web-{AFD25AB5-EFC8-0EF3-9862-B179746BBD5C}" dt="2020-11-17T20:47:39.859" v="6" actId="20577"/>
        <pc:sldMkLst>
          <pc:docMk/>
          <pc:sldMk cId="708839237" sldId="267"/>
        </pc:sldMkLst>
        <pc:spChg chg="mod">
          <ac:chgData name="Monika Michalak" userId="S::mmichalak3@zsjerka.pl::6697b315-d5be-4e74-b487-b72c47264d85" providerId="AD" clId="Web-{AFD25AB5-EFC8-0EF3-9862-B179746BBD5C}" dt="2020-11-17T20:47:39.859" v="6" actId="20577"/>
          <ac:spMkLst>
            <pc:docMk/>
            <pc:sldMk cId="708839237" sldId="267"/>
            <ac:spMk id="8" creationId="{8555DE6B-7544-4D47-BDC2-712767650E73}"/>
          </ac:spMkLst>
        </pc:spChg>
      </pc:sldChg>
      <pc:sldChg chg="addSp delSp modSp new mod setBg">
        <pc:chgData name="Monika Michalak" userId="S::mmichalak3@zsjerka.pl::6697b315-d5be-4e74-b487-b72c47264d85" providerId="AD" clId="Web-{AFD25AB5-EFC8-0EF3-9862-B179746BBD5C}" dt="2020-11-17T20:51:16.549" v="64" actId="20577"/>
        <pc:sldMkLst>
          <pc:docMk/>
          <pc:sldMk cId="775153023" sldId="268"/>
        </pc:sldMkLst>
        <pc:spChg chg="mod">
          <ac:chgData name="Monika Michalak" userId="S::mmichalak3@zsjerka.pl::6697b315-d5be-4e74-b487-b72c47264d85" providerId="AD" clId="Web-{AFD25AB5-EFC8-0EF3-9862-B179746BBD5C}" dt="2020-11-17T20:50:44.830" v="41" actId="20577"/>
          <ac:spMkLst>
            <pc:docMk/>
            <pc:sldMk cId="775153023" sldId="268"/>
            <ac:spMk id="2" creationId="{503FA39C-3DEC-4910-92AF-9796AFC2CBDB}"/>
          </ac:spMkLst>
        </pc:spChg>
        <pc:spChg chg="del">
          <ac:chgData name="Monika Michalak" userId="S::mmichalak3@zsjerka.pl::6697b315-d5be-4e74-b487-b72c47264d85" providerId="AD" clId="Web-{AFD25AB5-EFC8-0EF3-9862-B179746BBD5C}" dt="2020-11-17T20:48:19.640" v="9"/>
          <ac:spMkLst>
            <pc:docMk/>
            <pc:sldMk cId="775153023" sldId="268"/>
            <ac:spMk id="3" creationId="{366CCB79-7DDB-45C6-B0AD-C4D4FA0744D9}"/>
          </ac:spMkLst>
        </pc:spChg>
        <pc:spChg chg="add">
          <ac:chgData name="Monika Michalak" userId="S::mmichalak3@zsjerka.pl::6697b315-d5be-4e74-b487-b72c47264d85" providerId="AD" clId="Web-{AFD25AB5-EFC8-0EF3-9862-B179746BBD5C}" dt="2020-11-17T20:49:59.985" v="18"/>
          <ac:spMkLst>
            <pc:docMk/>
            <pc:sldMk cId="775153023" sldId="268"/>
            <ac:spMk id="6" creationId="{9720C8A5-6B45-4E4F-BA80-8A14A9F5B35D}"/>
          </ac:spMkLst>
        </pc:spChg>
        <pc:spChg chg="add">
          <ac:chgData name="Monika Michalak" userId="S::mmichalak3@zsjerka.pl::6697b315-d5be-4e74-b487-b72c47264d85" providerId="AD" clId="Web-{AFD25AB5-EFC8-0EF3-9862-B179746BBD5C}" dt="2020-11-17T20:49:59.985" v="18"/>
          <ac:spMkLst>
            <pc:docMk/>
            <pc:sldMk cId="775153023" sldId="268"/>
            <ac:spMk id="7" creationId="{C89ECBDA-51E6-4484-8F25-E777102F7D0D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0:49:59.970" v="17"/>
          <ac:spMkLst>
            <pc:docMk/>
            <pc:sldMk cId="775153023" sldId="268"/>
            <ac:spMk id="8" creationId="{17E5C1FE-E796-4570-8E58-9B1E78ECDF7D}"/>
          </ac:spMkLst>
        </pc:spChg>
        <pc:spChg chg="add mod">
          <ac:chgData name="Monika Michalak" userId="S::mmichalak3@zsjerka.pl::6697b315-d5be-4e74-b487-b72c47264d85" providerId="AD" clId="Web-{AFD25AB5-EFC8-0EF3-9862-B179746BBD5C}" dt="2020-11-17T20:51:16.549" v="64" actId="20577"/>
          <ac:spMkLst>
            <pc:docMk/>
            <pc:sldMk cId="775153023" sldId="268"/>
            <ac:spMk id="9" creationId="{A12B52DA-9C95-49D9-B3A6-2F1507E4C2A0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0:49:59.970" v="17"/>
          <ac:spMkLst>
            <pc:docMk/>
            <pc:sldMk cId="775153023" sldId="268"/>
            <ac:spMk id="11" creationId="{0E3596DD-156A-473E-9BB3-C6A29F7574E9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0:49:59.970" v="17"/>
          <ac:spMkLst>
            <pc:docMk/>
            <pc:sldMk cId="775153023" sldId="268"/>
            <ac:spMk id="13" creationId="{2C46C4D6-C474-4E92-B52E-944C1118F7B6}"/>
          </ac:spMkLst>
        </pc:spChg>
        <pc:spChg chg="add">
          <ac:chgData name="Monika Michalak" userId="S::mmichalak3@zsjerka.pl::6697b315-d5be-4e74-b487-b72c47264d85" providerId="AD" clId="Web-{AFD25AB5-EFC8-0EF3-9862-B179746BBD5C}" dt="2020-11-17T20:49:59.985" v="18"/>
          <ac:spMkLst>
            <pc:docMk/>
            <pc:sldMk cId="775153023" sldId="268"/>
            <ac:spMk id="15" creationId="{EA2AEA56-4902-4CC1-A43B-1AC27C88CB90}"/>
          </ac:spMkLst>
        </pc:spChg>
        <pc:picChg chg="add mod ord">
          <ac:chgData name="Monika Michalak" userId="S::mmichalak3@zsjerka.pl::6697b315-d5be-4e74-b487-b72c47264d85" providerId="AD" clId="Web-{AFD25AB5-EFC8-0EF3-9862-B179746BBD5C}" dt="2020-11-17T20:50:26.064" v="20" actId="14100"/>
          <ac:picMkLst>
            <pc:docMk/>
            <pc:sldMk cId="775153023" sldId="268"/>
            <ac:picMk id="4" creationId="{D7B6AC06-71BC-4AE8-8340-3E048524816A}"/>
          </ac:picMkLst>
        </pc:picChg>
      </pc:sldChg>
      <pc:sldChg chg="addSp delSp modSp new mod setBg">
        <pc:chgData name="Monika Michalak" userId="S::mmichalak3@zsjerka.pl::6697b315-d5be-4e74-b487-b72c47264d85" providerId="AD" clId="Web-{AFD25AB5-EFC8-0EF3-9862-B179746BBD5C}" dt="2020-11-17T20:54:07.144" v="93" actId="14100"/>
        <pc:sldMkLst>
          <pc:docMk/>
          <pc:sldMk cId="3416830862" sldId="269"/>
        </pc:sldMkLst>
        <pc:spChg chg="mod">
          <ac:chgData name="Monika Michalak" userId="S::mmichalak3@zsjerka.pl::6697b315-d5be-4e74-b487-b72c47264d85" providerId="AD" clId="Web-{AFD25AB5-EFC8-0EF3-9862-B179746BBD5C}" dt="2020-11-17T20:54:00.379" v="92"/>
          <ac:spMkLst>
            <pc:docMk/>
            <pc:sldMk cId="3416830862" sldId="269"/>
            <ac:spMk id="2" creationId="{D466961D-0374-4E26-AF90-821632EE0A2D}"/>
          </ac:spMkLst>
        </pc:spChg>
        <pc:spChg chg="del">
          <ac:chgData name="Monika Michalak" userId="S::mmichalak3@zsjerka.pl::6697b315-d5be-4e74-b487-b72c47264d85" providerId="AD" clId="Web-{AFD25AB5-EFC8-0EF3-9862-B179746BBD5C}" dt="2020-11-17T20:52:10.877" v="67"/>
          <ac:spMkLst>
            <pc:docMk/>
            <pc:sldMk cId="3416830862" sldId="269"/>
            <ac:spMk id="3" creationId="{D74406D7-1E3E-497E-8A02-4FD7461DB6F3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0:54:00.379" v="92"/>
          <ac:spMkLst>
            <pc:docMk/>
            <pc:sldMk cId="3416830862" sldId="269"/>
            <ac:spMk id="9" creationId="{0D57E7FA-E8FC-45AC-868F-CDC8144939D6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0:54:00.379" v="92"/>
          <ac:spMkLst>
            <pc:docMk/>
            <pc:sldMk cId="3416830862" sldId="269"/>
            <ac:spMk id="11" creationId="{06DA9DF9-31F7-4056-B42E-878CC92417B8}"/>
          </ac:spMkLst>
        </pc:spChg>
        <pc:spChg chg="add">
          <ac:chgData name="Monika Michalak" userId="S::mmichalak3@zsjerka.pl::6697b315-d5be-4e74-b487-b72c47264d85" providerId="AD" clId="Web-{AFD25AB5-EFC8-0EF3-9862-B179746BBD5C}" dt="2020-11-17T20:54:00.379" v="92"/>
          <ac:spMkLst>
            <pc:docMk/>
            <pc:sldMk cId="3416830862" sldId="269"/>
            <ac:spMk id="16" creationId="{0D57E7FA-E8FC-45AC-868F-CDC8144939D6}"/>
          </ac:spMkLst>
        </pc:spChg>
        <pc:spChg chg="add">
          <ac:chgData name="Monika Michalak" userId="S::mmichalak3@zsjerka.pl::6697b315-d5be-4e74-b487-b72c47264d85" providerId="AD" clId="Web-{AFD25AB5-EFC8-0EF3-9862-B179746BBD5C}" dt="2020-11-17T20:54:00.379" v="92"/>
          <ac:spMkLst>
            <pc:docMk/>
            <pc:sldMk cId="3416830862" sldId="269"/>
            <ac:spMk id="18" creationId="{B7BD7FCF-A254-4A97-A15C-319B67622677}"/>
          </ac:spMkLst>
        </pc:spChg>
        <pc:spChg chg="add">
          <ac:chgData name="Monika Michalak" userId="S::mmichalak3@zsjerka.pl::6697b315-d5be-4e74-b487-b72c47264d85" providerId="AD" clId="Web-{AFD25AB5-EFC8-0EF3-9862-B179746BBD5C}" dt="2020-11-17T20:54:00.379" v="92"/>
          <ac:spMkLst>
            <pc:docMk/>
            <pc:sldMk cId="3416830862" sldId="269"/>
            <ac:spMk id="20" creationId="{52FFAF72-6204-4676-9C6F-9A4CC4D91805}"/>
          </ac:spMkLst>
        </pc:spChg>
        <pc:picChg chg="add mod ord">
          <ac:chgData name="Monika Michalak" userId="S::mmichalak3@zsjerka.pl::6697b315-d5be-4e74-b487-b72c47264d85" providerId="AD" clId="Web-{AFD25AB5-EFC8-0EF3-9862-B179746BBD5C}" dt="2020-11-17T20:54:07.144" v="93" actId="14100"/>
          <ac:picMkLst>
            <pc:docMk/>
            <pc:sldMk cId="3416830862" sldId="269"/>
            <ac:picMk id="4" creationId="{FB301C02-0AB4-4DF9-B0FD-116DFCAB6F95}"/>
          </ac:picMkLst>
        </pc:picChg>
      </pc:sldChg>
      <pc:sldChg chg="addSp delSp modSp new mod setBg addAnim modAnim">
        <pc:chgData name="Monika Michalak" userId="S::mmichalak3@zsjerka.pl::6697b315-d5be-4e74-b487-b72c47264d85" providerId="AD" clId="Web-{AFD25AB5-EFC8-0EF3-9862-B179746BBD5C}" dt="2020-11-17T20:57:29.990" v="173" actId="1076"/>
        <pc:sldMkLst>
          <pc:docMk/>
          <pc:sldMk cId="2296279562" sldId="270"/>
        </pc:sldMkLst>
        <pc:spChg chg="mod">
          <ac:chgData name="Monika Michalak" userId="S::mmichalak3@zsjerka.pl::6697b315-d5be-4e74-b487-b72c47264d85" providerId="AD" clId="Web-{AFD25AB5-EFC8-0EF3-9862-B179746BBD5C}" dt="2020-11-17T20:57:29.990" v="173" actId="1076"/>
          <ac:spMkLst>
            <pc:docMk/>
            <pc:sldMk cId="2296279562" sldId="270"/>
            <ac:spMk id="2" creationId="{CA81E3C2-F865-467F-B6F3-DB6FDC674BCB}"/>
          </ac:spMkLst>
        </pc:spChg>
        <pc:spChg chg="del">
          <ac:chgData name="Monika Michalak" userId="S::mmichalak3@zsjerka.pl::6697b315-d5be-4e74-b487-b72c47264d85" providerId="AD" clId="Web-{AFD25AB5-EFC8-0EF3-9862-B179746BBD5C}" dt="2020-11-17T20:55:33.442" v="95"/>
          <ac:spMkLst>
            <pc:docMk/>
            <pc:sldMk cId="2296279562" sldId="270"/>
            <ac:spMk id="3" creationId="{EABC00B9-579F-441A-9407-6512BB340531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0:56:47.865" v="156"/>
          <ac:spMkLst>
            <pc:docMk/>
            <pc:sldMk cId="2296279562" sldId="270"/>
            <ac:spMk id="9" creationId="{0D57E7FA-E8FC-45AC-868F-CDC8144939D6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0:56:47.865" v="156"/>
          <ac:spMkLst>
            <pc:docMk/>
            <pc:sldMk cId="2296279562" sldId="270"/>
            <ac:spMk id="11" creationId="{9C867835-A917-4A2B-8424-3AFAF7436395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0:56:47.865" v="156"/>
          <ac:spMkLst>
            <pc:docMk/>
            <pc:sldMk cId="2296279562" sldId="270"/>
            <ac:spMk id="13" creationId="{EED8D03E-F375-4E67-B932-FF9B007BB420}"/>
          </ac:spMkLst>
        </pc:spChg>
        <pc:spChg chg="add mod">
          <ac:chgData name="Monika Michalak" userId="S::mmichalak3@zsjerka.pl::6697b315-d5be-4e74-b487-b72c47264d85" providerId="AD" clId="Web-{AFD25AB5-EFC8-0EF3-9862-B179746BBD5C}" dt="2020-11-17T20:57:18.818" v="171" actId="14100"/>
          <ac:spMkLst>
            <pc:docMk/>
            <pc:sldMk cId="2296279562" sldId="270"/>
            <ac:spMk id="17" creationId="{924AFA93-FEE7-4F63-95BB-A66D8A6EFE95}"/>
          </ac:spMkLst>
        </pc:spChg>
        <pc:spChg chg="add">
          <ac:chgData name="Monika Michalak" userId="S::mmichalak3@zsjerka.pl::6697b315-d5be-4e74-b487-b72c47264d85" providerId="AD" clId="Web-{AFD25AB5-EFC8-0EF3-9862-B179746BBD5C}" dt="2020-11-17T20:56:47.865" v="156"/>
          <ac:spMkLst>
            <pc:docMk/>
            <pc:sldMk cId="2296279562" sldId="270"/>
            <ac:spMk id="20" creationId="{0E3596DD-156A-473E-9BB3-C6A29F7574E9}"/>
          </ac:spMkLst>
        </pc:spChg>
        <pc:spChg chg="add">
          <ac:chgData name="Monika Michalak" userId="S::mmichalak3@zsjerka.pl::6697b315-d5be-4e74-b487-b72c47264d85" providerId="AD" clId="Web-{AFD25AB5-EFC8-0EF3-9862-B179746BBD5C}" dt="2020-11-17T20:56:47.865" v="156"/>
          <ac:spMkLst>
            <pc:docMk/>
            <pc:sldMk cId="2296279562" sldId="270"/>
            <ac:spMk id="22" creationId="{2C46C4D6-C474-4E92-B52E-944C1118F7B6}"/>
          </ac:spMkLst>
        </pc:spChg>
        <pc:picChg chg="add mod ord">
          <ac:chgData name="Monika Michalak" userId="S::mmichalak3@zsjerka.pl::6697b315-d5be-4e74-b487-b72c47264d85" providerId="AD" clId="Web-{AFD25AB5-EFC8-0EF3-9862-B179746BBD5C}" dt="2020-11-17T20:56:47.865" v="156"/>
          <ac:picMkLst>
            <pc:docMk/>
            <pc:sldMk cId="2296279562" sldId="270"/>
            <ac:picMk id="4" creationId="{BA094548-9DFC-41F0-AE38-00154A2B090D}"/>
          </ac:picMkLst>
        </pc:picChg>
      </pc:sldChg>
      <pc:sldChg chg="addSp delSp modSp new mod setBg">
        <pc:chgData name="Monika Michalak" userId="S::mmichalak3@zsjerka.pl::6697b315-d5be-4e74-b487-b72c47264d85" providerId="AD" clId="Web-{AFD25AB5-EFC8-0EF3-9862-B179746BBD5C}" dt="2020-11-17T21:16:29.269" v="308" actId="20577"/>
        <pc:sldMkLst>
          <pc:docMk/>
          <pc:sldMk cId="1865170748" sldId="271"/>
        </pc:sldMkLst>
        <pc:spChg chg="mod">
          <ac:chgData name="Monika Michalak" userId="S::mmichalak3@zsjerka.pl::6697b315-d5be-4e74-b487-b72c47264d85" providerId="AD" clId="Web-{AFD25AB5-EFC8-0EF3-9862-B179746BBD5C}" dt="2020-11-17T21:16:23.643" v="305" actId="20577"/>
          <ac:spMkLst>
            <pc:docMk/>
            <pc:sldMk cId="1865170748" sldId="271"/>
            <ac:spMk id="2" creationId="{E40C3430-A8AC-44F8-9D9F-93FB3A4A457E}"/>
          </ac:spMkLst>
        </pc:spChg>
        <pc:spChg chg="del">
          <ac:chgData name="Monika Michalak" userId="S::mmichalak3@zsjerka.pl::6697b315-d5be-4e74-b487-b72c47264d85" providerId="AD" clId="Web-{AFD25AB5-EFC8-0EF3-9862-B179746BBD5C}" dt="2020-11-17T20:59:20.617" v="175"/>
          <ac:spMkLst>
            <pc:docMk/>
            <pc:sldMk cId="1865170748" sldId="271"/>
            <ac:spMk id="3" creationId="{C71025EF-61DB-42C5-A9B3-BD14AAAA5022}"/>
          </ac:spMkLst>
        </pc:spChg>
        <pc:spChg chg="add mod">
          <ac:chgData name="Monika Michalak" userId="S::mmichalak3@zsjerka.pl::6697b315-d5be-4e74-b487-b72c47264d85" providerId="AD" clId="Web-{AFD25AB5-EFC8-0EF3-9862-B179746BBD5C}" dt="2020-11-17T21:16:29.269" v="308" actId="20577"/>
          <ac:spMkLst>
            <pc:docMk/>
            <pc:sldMk cId="1865170748" sldId="271"/>
            <ac:spMk id="8" creationId="{74C6A422-66FA-49D9-A3D4-35E9D05133FD}"/>
          </ac:spMkLst>
        </pc:spChg>
        <pc:spChg chg="add">
          <ac:chgData name="Monika Michalak" userId="S::mmichalak3@zsjerka.pl::6697b315-d5be-4e74-b487-b72c47264d85" providerId="AD" clId="Web-{AFD25AB5-EFC8-0EF3-9862-B179746BBD5C}" dt="2020-11-17T21:00:15.852" v="205"/>
          <ac:spMkLst>
            <pc:docMk/>
            <pc:sldMk cId="1865170748" sldId="271"/>
            <ac:spMk id="11" creationId="{9720C8A5-6B45-4E4F-BA80-8A14A9F5B35D}"/>
          </ac:spMkLst>
        </pc:spChg>
        <pc:spChg chg="add">
          <ac:chgData name="Monika Michalak" userId="S::mmichalak3@zsjerka.pl::6697b315-d5be-4e74-b487-b72c47264d85" providerId="AD" clId="Web-{AFD25AB5-EFC8-0EF3-9862-B179746BBD5C}" dt="2020-11-17T21:00:15.852" v="205"/>
          <ac:spMkLst>
            <pc:docMk/>
            <pc:sldMk cId="1865170748" sldId="271"/>
            <ac:spMk id="13" creationId="{C89ECBDA-51E6-4484-8F25-E777102F7D0D}"/>
          </ac:spMkLst>
        </pc:spChg>
        <pc:spChg chg="add">
          <ac:chgData name="Monika Michalak" userId="S::mmichalak3@zsjerka.pl::6697b315-d5be-4e74-b487-b72c47264d85" providerId="AD" clId="Web-{AFD25AB5-EFC8-0EF3-9862-B179746BBD5C}" dt="2020-11-17T21:00:15.852" v="205"/>
          <ac:spMkLst>
            <pc:docMk/>
            <pc:sldMk cId="1865170748" sldId="271"/>
            <ac:spMk id="15" creationId="{EA2AEA56-4902-4CC1-A43B-1AC27C88CB90}"/>
          </ac:spMkLst>
        </pc:spChg>
        <pc:picChg chg="add mod ord">
          <ac:chgData name="Monika Michalak" userId="S::mmichalak3@zsjerka.pl::6697b315-d5be-4e74-b487-b72c47264d85" providerId="AD" clId="Web-{AFD25AB5-EFC8-0EF3-9862-B179746BBD5C}" dt="2020-11-17T21:00:26.508" v="207" actId="14100"/>
          <ac:picMkLst>
            <pc:docMk/>
            <pc:sldMk cId="1865170748" sldId="271"/>
            <ac:picMk id="4" creationId="{76237A54-1342-45A8-8A07-8908B15A4361}"/>
          </ac:picMkLst>
        </pc:picChg>
      </pc:sldChg>
      <pc:sldChg chg="addSp delSp modSp new mod setBg">
        <pc:chgData name="Monika Michalak" userId="S::mmichalak3@zsjerka.pl::6697b315-d5be-4e74-b487-b72c47264d85" providerId="AD" clId="Web-{AFD25AB5-EFC8-0EF3-9862-B179746BBD5C}" dt="2020-11-17T21:15:23.221" v="271" actId="20577"/>
        <pc:sldMkLst>
          <pc:docMk/>
          <pc:sldMk cId="2626112609" sldId="272"/>
        </pc:sldMkLst>
        <pc:spChg chg="del">
          <ac:chgData name="Monika Michalak" userId="S::mmichalak3@zsjerka.pl::6697b315-d5be-4e74-b487-b72c47264d85" providerId="AD" clId="Web-{AFD25AB5-EFC8-0EF3-9862-B179746BBD5C}" dt="2020-11-17T21:13:45.345" v="222"/>
          <ac:spMkLst>
            <pc:docMk/>
            <pc:sldMk cId="2626112609" sldId="272"/>
            <ac:spMk id="2" creationId="{B582B796-10C3-401B-9849-0C7F178C38C7}"/>
          </ac:spMkLst>
        </pc:spChg>
        <pc:spChg chg="del">
          <ac:chgData name="Monika Michalak" userId="S::mmichalak3@zsjerka.pl::6697b315-d5be-4e74-b487-b72c47264d85" providerId="AD" clId="Web-{AFD25AB5-EFC8-0EF3-9862-B179746BBD5C}" dt="2020-11-17T21:13:12.532" v="218"/>
          <ac:spMkLst>
            <pc:docMk/>
            <pc:sldMk cId="2626112609" sldId="272"/>
            <ac:spMk id="3" creationId="{596EDBA8-CE25-478C-97B8-404D630B6D2B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14:08.642" v="227"/>
          <ac:spMkLst>
            <pc:docMk/>
            <pc:sldMk cId="2626112609" sldId="272"/>
            <ac:spMk id="9" creationId="{736F0DFD-0954-464F-BF12-DD2E6F6E0380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15:07.658" v="268"/>
          <ac:spMkLst>
            <pc:docMk/>
            <pc:sldMk cId="2626112609" sldId="272"/>
            <ac:spMk id="11" creationId="{0E3596DD-156A-473E-9BB3-C6A29F7574E9}"/>
          </ac:spMkLst>
        </pc:spChg>
        <pc:spChg chg="add mod">
          <ac:chgData name="Monika Michalak" userId="S::mmichalak3@zsjerka.pl::6697b315-d5be-4e74-b487-b72c47264d85" providerId="AD" clId="Web-{AFD25AB5-EFC8-0EF3-9862-B179746BBD5C}" dt="2020-11-17T21:15:23.221" v="271" actId="20577"/>
          <ac:spMkLst>
            <pc:docMk/>
            <pc:sldMk cId="2626112609" sldId="272"/>
            <ac:spMk id="12" creationId="{12D1EA98-1649-4CD5-9D12-FEC315F2B2E7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14:08.626" v="226"/>
          <ac:spMkLst>
            <pc:docMk/>
            <pc:sldMk cId="2626112609" sldId="272"/>
            <ac:spMk id="13" creationId="{C1DB8C54-DB80-4EBF-A4B3-2E1558717244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14:08.626" v="226"/>
          <ac:spMkLst>
            <pc:docMk/>
            <pc:sldMk cId="2626112609" sldId="272"/>
            <ac:spMk id="16" creationId="{79BB35BC-D5C2-4C8B-A22A-A71E6191913B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15:07.658" v="268"/>
          <ac:spMkLst>
            <pc:docMk/>
            <pc:sldMk cId="2626112609" sldId="272"/>
            <ac:spMk id="18" creationId="{2C46C4D6-C474-4E92-B52E-944C1118F7B6}"/>
          </ac:spMkLst>
        </pc:spChg>
        <pc:spChg chg="add">
          <ac:chgData name="Monika Michalak" userId="S::mmichalak3@zsjerka.pl::6697b315-d5be-4e74-b487-b72c47264d85" providerId="AD" clId="Web-{AFD25AB5-EFC8-0EF3-9862-B179746BBD5C}" dt="2020-11-17T21:15:07.658" v="268"/>
          <ac:spMkLst>
            <pc:docMk/>
            <pc:sldMk cId="2626112609" sldId="272"/>
            <ac:spMk id="23" creationId="{D009D6D5-DAC2-4A8B-A17A-E206B9012D09}"/>
          </ac:spMkLst>
        </pc:spChg>
        <pc:picChg chg="add mod ord">
          <ac:chgData name="Monika Michalak" userId="S::mmichalak3@zsjerka.pl::6697b315-d5be-4e74-b487-b72c47264d85" providerId="AD" clId="Web-{AFD25AB5-EFC8-0EF3-9862-B179746BBD5C}" dt="2020-11-17T21:15:07.658" v="268"/>
          <ac:picMkLst>
            <pc:docMk/>
            <pc:sldMk cId="2626112609" sldId="272"/>
            <ac:picMk id="4" creationId="{34A5511D-760C-45D5-BE4A-E23A24393116}"/>
          </ac:picMkLst>
        </pc:picChg>
      </pc:sldChg>
      <pc:sldChg chg="addSp delSp modSp new mod setBg">
        <pc:chgData name="Monika Michalak" userId="S::mmichalak3@zsjerka.pl::6697b315-d5be-4e74-b487-b72c47264d85" providerId="AD" clId="Web-{AFD25AB5-EFC8-0EF3-9862-B179746BBD5C}" dt="2020-11-17T21:21:02.693" v="393" actId="20577"/>
        <pc:sldMkLst>
          <pc:docMk/>
          <pc:sldMk cId="533913970" sldId="273"/>
        </pc:sldMkLst>
        <pc:spChg chg="mod">
          <ac:chgData name="Monika Michalak" userId="S::mmichalak3@zsjerka.pl::6697b315-d5be-4e74-b487-b72c47264d85" providerId="AD" clId="Web-{AFD25AB5-EFC8-0EF3-9862-B179746BBD5C}" dt="2020-11-17T21:20:27.506" v="372"/>
          <ac:spMkLst>
            <pc:docMk/>
            <pc:sldMk cId="533913970" sldId="273"/>
            <ac:spMk id="2" creationId="{A0980C16-5904-4028-89A6-64E4360569E3}"/>
          </ac:spMkLst>
        </pc:spChg>
        <pc:spChg chg="del">
          <ac:chgData name="Monika Michalak" userId="S::mmichalak3@zsjerka.pl::6697b315-d5be-4e74-b487-b72c47264d85" providerId="AD" clId="Web-{AFD25AB5-EFC8-0EF3-9862-B179746BBD5C}" dt="2020-11-17T21:19:22.114" v="316"/>
          <ac:spMkLst>
            <pc:docMk/>
            <pc:sldMk cId="533913970" sldId="273"/>
            <ac:spMk id="3" creationId="{855CD580-AD2C-4300-A9BA-4808DBA86FB5}"/>
          </ac:spMkLst>
        </pc:spChg>
        <pc:spChg chg="add mod">
          <ac:chgData name="Monika Michalak" userId="S::mmichalak3@zsjerka.pl::6697b315-d5be-4e74-b487-b72c47264d85" providerId="AD" clId="Web-{AFD25AB5-EFC8-0EF3-9862-B179746BBD5C}" dt="2020-11-17T21:21:02.693" v="393" actId="20577"/>
          <ac:spMkLst>
            <pc:docMk/>
            <pc:sldMk cId="533913970" sldId="273"/>
            <ac:spMk id="8" creationId="{DD622292-A54C-41DF-A4B5-E6B6A2A157E1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20:27.506" v="372"/>
          <ac:spMkLst>
            <pc:docMk/>
            <pc:sldMk cId="533913970" sldId="273"/>
            <ac:spMk id="11" creationId="{0E3596DD-156A-473E-9BB3-C6A29F7574E9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20:27.506" v="372"/>
          <ac:spMkLst>
            <pc:docMk/>
            <pc:sldMk cId="533913970" sldId="273"/>
            <ac:spMk id="13" creationId="{A0DE92DF-4769-4DE9-93FD-EE31271850CA}"/>
          </ac:spMkLst>
        </pc:spChg>
        <pc:spChg chg="add">
          <ac:chgData name="Monika Michalak" userId="S::mmichalak3@zsjerka.pl::6697b315-d5be-4e74-b487-b72c47264d85" providerId="AD" clId="Web-{AFD25AB5-EFC8-0EF3-9862-B179746BBD5C}" dt="2020-11-17T21:20:27.506" v="372"/>
          <ac:spMkLst>
            <pc:docMk/>
            <pc:sldMk cId="533913970" sldId="273"/>
            <ac:spMk id="18" creationId="{94C5663A-0CE3-4AEE-B47E-FB68D9EBFE1A}"/>
          </ac:spMkLst>
        </pc:spChg>
        <pc:picChg chg="add mod ord">
          <ac:chgData name="Monika Michalak" userId="S::mmichalak3@zsjerka.pl::6697b315-d5be-4e74-b487-b72c47264d85" providerId="AD" clId="Web-{AFD25AB5-EFC8-0EF3-9862-B179746BBD5C}" dt="2020-11-17T21:20:27.506" v="372"/>
          <ac:picMkLst>
            <pc:docMk/>
            <pc:sldMk cId="533913970" sldId="273"/>
            <ac:picMk id="4" creationId="{C01FCD4C-39BD-4529-958A-24229E7BE19D}"/>
          </ac:picMkLst>
        </pc:picChg>
      </pc:sldChg>
      <pc:sldChg chg="addSp delSp modSp new mod setBg">
        <pc:chgData name="Monika Michalak" userId="S::mmichalak3@zsjerka.pl::6697b315-d5be-4e74-b487-b72c47264d85" providerId="AD" clId="Web-{AFD25AB5-EFC8-0EF3-9862-B179746BBD5C}" dt="2020-11-17T21:18:38.770" v="315"/>
        <pc:sldMkLst>
          <pc:docMk/>
          <pc:sldMk cId="2277343314" sldId="274"/>
        </pc:sldMkLst>
        <pc:spChg chg="del">
          <ac:chgData name="Monika Michalak" userId="S::mmichalak3@zsjerka.pl::6697b315-d5be-4e74-b487-b72c47264d85" providerId="AD" clId="Web-{AFD25AB5-EFC8-0EF3-9862-B179746BBD5C}" dt="2020-11-17T21:18:38.770" v="315"/>
          <ac:spMkLst>
            <pc:docMk/>
            <pc:sldMk cId="2277343314" sldId="274"/>
            <ac:spMk id="2" creationId="{ACADE528-B88C-43B2-B809-6873D407E78D}"/>
          </ac:spMkLst>
        </pc:spChg>
        <pc:spChg chg="del">
          <ac:chgData name="Monika Michalak" userId="S::mmichalak3@zsjerka.pl::6697b315-d5be-4e74-b487-b72c47264d85" providerId="AD" clId="Web-{AFD25AB5-EFC8-0EF3-9862-B179746BBD5C}" dt="2020-11-17T21:18:13.317" v="312"/>
          <ac:spMkLst>
            <pc:docMk/>
            <pc:sldMk cId="2277343314" sldId="274"/>
            <ac:spMk id="3" creationId="{D9350580-187E-4DB2-8E27-D1E064F8150D}"/>
          </ac:spMkLst>
        </pc:spChg>
        <pc:spChg chg="del">
          <ac:chgData name="Monika Michalak" userId="S::mmichalak3@zsjerka.pl::6697b315-d5be-4e74-b487-b72c47264d85" providerId="AD" clId="Web-{AFD25AB5-EFC8-0EF3-9862-B179746BBD5C}" dt="2020-11-17T21:18:38.770" v="315"/>
          <ac:spMkLst>
            <pc:docMk/>
            <pc:sldMk cId="2277343314" sldId="274"/>
            <ac:spMk id="4" creationId="{90FF78D6-D0D6-484B-A52E-7FAAC7B05918}"/>
          </ac:spMkLst>
        </pc:spChg>
        <pc:spChg chg="add">
          <ac:chgData name="Monika Michalak" userId="S::mmichalak3@zsjerka.pl::6697b315-d5be-4e74-b487-b72c47264d85" providerId="AD" clId="Web-{AFD25AB5-EFC8-0EF3-9862-B179746BBD5C}" dt="2020-11-17T21:18:38.770" v="315"/>
          <ac:spMkLst>
            <pc:docMk/>
            <pc:sldMk cId="2277343314" sldId="274"/>
            <ac:spMk id="10" creationId="{6E4CD457-E37B-4177-94C9-92C24E7321B2}"/>
          </ac:spMkLst>
        </pc:spChg>
        <pc:picChg chg="add mod ord">
          <ac:chgData name="Monika Michalak" userId="S::mmichalak3@zsjerka.pl::6697b315-d5be-4e74-b487-b72c47264d85" providerId="AD" clId="Web-{AFD25AB5-EFC8-0EF3-9862-B179746BBD5C}" dt="2020-11-17T21:18:38.770" v="315"/>
          <ac:picMkLst>
            <pc:docMk/>
            <pc:sldMk cId="2277343314" sldId="274"/>
            <ac:picMk id="5" creationId="{73A82C87-9162-45A3-98E0-7F2F73A9D908}"/>
          </ac:picMkLst>
        </pc:picChg>
      </pc:sldChg>
      <pc:sldChg chg="addSp delSp modSp new mod setBg">
        <pc:chgData name="Monika Michalak" userId="S::mmichalak3@zsjerka.pl::6697b315-d5be-4e74-b487-b72c47264d85" providerId="AD" clId="Web-{AFD25AB5-EFC8-0EF3-9862-B179746BBD5C}" dt="2020-11-17T21:24:12.414" v="462" actId="1076"/>
        <pc:sldMkLst>
          <pc:docMk/>
          <pc:sldMk cId="1415986728" sldId="275"/>
        </pc:sldMkLst>
        <pc:spChg chg="mod">
          <ac:chgData name="Monika Michalak" userId="S::mmichalak3@zsjerka.pl::6697b315-d5be-4e74-b487-b72c47264d85" providerId="AD" clId="Web-{AFD25AB5-EFC8-0EF3-9862-B179746BBD5C}" dt="2020-11-17T21:23:59.024" v="458" actId="20577"/>
          <ac:spMkLst>
            <pc:docMk/>
            <pc:sldMk cId="1415986728" sldId="275"/>
            <ac:spMk id="2" creationId="{EE43BC17-55FB-48B9-8422-E9B12F5C5898}"/>
          </ac:spMkLst>
        </pc:spChg>
        <pc:spChg chg="del">
          <ac:chgData name="Monika Michalak" userId="S::mmichalak3@zsjerka.pl::6697b315-d5be-4e74-b487-b72c47264d85" providerId="AD" clId="Web-{AFD25AB5-EFC8-0EF3-9862-B179746BBD5C}" dt="2020-11-17T21:22:54.710" v="396"/>
          <ac:spMkLst>
            <pc:docMk/>
            <pc:sldMk cId="1415986728" sldId="275"/>
            <ac:spMk id="3" creationId="{17F25347-44B6-4896-BFA9-9B77FDDFEC24}"/>
          </ac:spMkLst>
        </pc:spChg>
        <pc:spChg chg="add mod">
          <ac:chgData name="Monika Michalak" userId="S::mmichalak3@zsjerka.pl::6697b315-d5be-4e74-b487-b72c47264d85" providerId="AD" clId="Web-{AFD25AB5-EFC8-0EF3-9862-B179746BBD5C}" dt="2020-11-17T21:23:52.180" v="455" actId="20577"/>
          <ac:spMkLst>
            <pc:docMk/>
            <pc:sldMk cId="1415986728" sldId="275"/>
            <ac:spMk id="8" creationId="{1F031BEA-B2CB-43B9-97F5-5DF1F6B15B4A}"/>
          </ac:spMkLst>
        </pc:spChg>
        <pc:spChg chg="add">
          <ac:chgData name="Monika Michalak" userId="S::mmichalak3@zsjerka.pl::6697b315-d5be-4e74-b487-b72c47264d85" providerId="AD" clId="Web-{AFD25AB5-EFC8-0EF3-9862-B179746BBD5C}" dt="2020-11-17T21:23:27.914" v="420"/>
          <ac:spMkLst>
            <pc:docMk/>
            <pc:sldMk cId="1415986728" sldId="275"/>
            <ac:spMk id="11" creationId="{9720C8A5-6B45-4E4F-BA80-8A14A9F5B35D}"/>
          </ac:spMkLst>
        </pc:spChg>
        <pc:spChg chg="add">
          <ac:chgData name="Monika Michalak" userId="S::mmichalak3@zsjerka.pl::6697b315-d5be-4e74-b487-b72c47264d85" providerId="AD" clId="Web-{AFD25AB5-EFC8-0EF3-9862-B179746BBD5C}" dt="2020-11-17T21:23:27.914" v="420"/>
          <ac:spMkLst>
            <pc:docMk/>
            <pc:sldMk cId="1415986728" sldId="275"/>
            <ac:spMk id="13" creationId="{C89ECBDA-51E6-4484-8F25-E777102F7D0D}"/>
          </ac:spMkLst>
        </pc:spChg>
        <pc:spChg chg="add">
          <ac:chgData name="Monika Michalak" userId="S::mmichalak3@zsjerka.pl::6697b315-d5be-4e74-b487-b72c47264d85" providerId="AD" clId="Web-{AFD25AB5-EFC8-0EF3-9862-B179746BBD5C}" dt="2020-11-17T21:23:27.914" v="420"/>
          <ac:spMkLst>
            <pc:docMk/>
            <pc:sldMk cId="1415986728" sldId="275"/>
            <ac:spMk id="15" creationId="{EA2AEA56-4902-4CC1-A43B-1AC27C88CB90}"/>
          </ac:spMkLst>
        </pc:spChg>
        <pc:picChg chg="add mod ord">
          <ac:chgData name="Monika Michalak" userId="S::mmichalak3@zsjerka.pl::6697b315-d5be-4e74-b487-b72c47264d85" providerId="AD" clId="Web-{AFD25AB5-EFC8-0EF3-9862-B179746BBD5C}" dt="2020-11-17T21:24:12.414" v="462" actId="1076"/>
          <ac:picMkLst>
            <pc:docMk/>
            <pc:sldMk cId="1415986728" sldId="275"/>
            <ac:picMk id="4" creationId="{AB70927E-5140-4F35-92E6-D9B1F7F733AD}"/>
          </ac:picMkLst>
        </pc:picChg>
      </pc:sldChg>
      <pc:sldChg chg="addSp delSp modSp new mod ord setBg">
        <pc:chgData name="Monika Michalak" userId="S::mmichalak3@zsjerka.pl::6697b315-d5be-4e74-b487-b72c47264d85" providerId="AD" clId="Web-{AFD25AB5-EFC8-0EF3-9862-B179746BBD5C}" dt="2020-11-17T21:28:25.292" v="495" actId="14100"/>
        <pc:sldMkLst>
          <pc:docMk/>
          <pc:sldMk cId="1376969705" sldId="276"/>
        </pc:sldMkLst>
        <pc:spChg chg="mod">
          <ac:chgData name="Monika Michalak" userId="S::mmichalak3@zsjerka.pl::6697b315-d5be-4e74-b487-b72c47264d85" providerId="AD" clId="Web-{AFD25AB5-EFC8-0EF3-9862-B179746BBD5C}" dt="2020-11-17T21:27:58.854" v="480" actId="20577"/>
          <ac:spMkLst>
            <pc:docMk/>
            <pc:sldMk cId="1376969705" sldId="276"/>
            <ac:spMk id="2" creationId="{B9ED33B7-F2DD-4FD2-BA43-73076FED9B1C}"/>
          </ac:spMkLst>
        </pc:spChg>
        <pc:spChg chg="del">
          <ac:chgData name="Monika Michalak" userId="S::mmichalak3@zsjerka.pl::6697b315-d5be-4e74-b487-b72c47264d85" providerId="AD" clId="Web-{AFD25AB5-EFC8-0EF3-9862-B179746BBD5C}" dt="2020-11-17T21:25:48.775" v="464"/>
          <ac:spMkLst>
            <pc:docMk/>
            <pc:sldMk cId="1376969705" sldId="276"/>
            <ac:spMk id="3" creationId="{5736176E-9852-4B08-B9C7-D340FB67548C}"/>
          </ac:spMkLst>
        </pc:spChg>
        <pc:spChg chg="add mod">
          <ac:chgData name="Monika Michalak" userId="S::mmichalak3@zsjerka.pl::6697b315-d5be-4e74-b487-b72c47264d85" providerId="AD" clId="Web-{AFD25AB5-EFC8-0EF3-9862-B179746BBD5C}" dt="2020-11-17T21:28:25.292" v="495" actId="14100"/>
          <ac:spMkLst>
            <pc:docMk/>
            <pc:sldMk cId="1376969705" sldId="276"/>
            <ac:spMk id="8" creationId="{04200FCB-7884-45D2-BA94-41BD1CC85022}"/>
          </ac:spMkLst>
        </pc:spChg>
        <pc:spChg chg="add">
          <ac:chgData name="Monika Michalak" userId="S::mmichalak3@zsjerka.pl::6697b315-d5be-4e74-b487-b72c47264d85" providerId="AD" clId="Web-{AFD25AB5-EFC8-0EF3-9862-B179746BBD5C}" dt="2020-11-17T21:27:46.370" v="477"/>
          <ac:spMkLst>
            <pc:docMk/>
            <pc:sldMk cId="1376969705" sldId="276"/>
            <ac:spMk id="11" creationId="{9720C8A5-6B45-4E4F-BA80-8A14A9F5B35D}"/>
          </ac:spMkLst>
        </pc:spChg>
        <pc:spChg chg="add">
          <ac:chgData name="Monika Michalak" userId="S::mmichalak3@zsjerka.pl::6697b315-d5be-4e74-b487-b72c47264d85" providerId="AD" clId="Web-{AFD25AB5-EFC8-0EF3-9862-B179746BBD5C}" dt="2020-11-17T21:27:46.370" v="477"/>
          <ac:spMkLst>
            <pc:docMk/>
            <pc:sldMk cId="1376969705" sldId="276"/>
            <ac:spMk id="13" creationId="{C89ECBDA-51E6-4484-8F25-E777102F7D0D}"/>
          </ac:spMkLst>
        </pc:spChg>
        <pc:spChg chg="add">
          <ac:chgData name="Monika Michalak" userId="S::mmichalak3@zsjerka.pl::6697b315-d5be-4e74-b487-b72c47264d85" providerId="AD" clId="Web-{AFD25AB5-EFC8-0EF3-9862-B179746BBD5C}" dt="2020-11-17T21:27:46.370" v="477"/>
          <ac:spMkLst>
            <pc:docMk/>
            <pc:sldMk cId="1376969705" sldId="276"/>
            <ac:spMk id="15" creationId="{EA2AEA56-4902-4CC1-A43B-1AC27C88CB90}"/>
          </ac:spMkLst>
        </pc:spChg>
        <pc:picChg chg="add mod ord">
          <ac:chgData name="Monika Michalak" userId="S::mmichalak3@zsjerka.pl::6697b315-d5be-4e74-b487-b72c47264d85" providerId="AD" clId="Web-{AFD25AB5-EFC8-0EF3-9862-B179746BBD5C}" dt="2020-11-17T21:27:46.370" v="477"/>
          <ac:picMkLst>
            <pc:docMk/>
            <pc:sldMk cId="1376969705" sldId="276"/>
            <ac:picMk id="4" creationId="{0AF3ACF5-0596-40D4-A28A-CD29D1641CCD}"/>
          </ac:picMkLst>
        </pc:picChg>
      </pc:sldChg>
      <pc:sldChg chg="addSp delSp modSp new mod setBg">
        <pc:chgData name="Monika Michalak" userId="S::mmichalak3@zsjerka.pl::6697b315-d5be-4e74-b487-b72c47264d85" providerId="AD" clId="Web-{AFD25AB5-EFC8-0EF3-9862-B179746BBD5C}" dt="2020-11-17T21:31:46.185" v="538" actId="14100"/>
        <pc:sldMkLst>
          <pc:docMk/>
          <pc:sldMk cId="4177774355" sldId="277"/>
        </pc:sldMkLst>
        <pc:spChg chg="mod">
          <ac:chgData name="Monika Michalak" userId="S::mmichalak3@zsjerka.pl::6697b315-d5be-4e74-b487-b72c47264d85" providerId="AD" clId="Web-{AFD25AB5-EFC8-0EF3-9862-B179746BBD5C}" dt="2020-11-17T21:31:36.560" v="536"/>
          <ac:spMkLst>
            <pc:docMk/>
            <pc:sldMk cId="4177774355" sldId="277"/>
            <ac:spMk id="2" creationId="{58E2E932-08BF-4461-BA3C-7C193955612F}"/>
          </ac:spMkLst>
        </pc:spChg>
        <pc:spChg chg="del">
          <ac:chgData name="Monika Michalak" userId="S::mmichalak3@zsjerka.pl::6697b315-d5be-4e74-b487-b72c47264d85" providerId="AD" clId="Web-{AFD25AB5-EFC8-0EF3-9862-B179746BBD5C}" dt="2020-11-17T21:30:45.528" v="497"/>
          <ac:spMkLst>
            <pc:docMk/>
            <pc:sldMk cId="4177774355" sldId="277"/>
            <ac:spMk id="3" creationId="{AE4D04C4-C07A-4A10-BD71-8215036F64E7}"/>
          </ac:spMkLst>
        </pc:spChg>
        <pc:spChg chg="add mod">
          <ac:chgData name="Monika Michalak" userId="S::mmichalak3@zsjerka.pl::6697b315-d5be-4e74-b487-b72c47264d85" providerId="AD" clId="Web-{AFD25AB5-EFC8-0EF3-9862-B179746BBD5C}" dt="2020-11-17T21:31:36.560" v="536"/>
          <ac:spMkLst>
            <pc:docMk/>
            <pc:sldMk cId="4177774355" sldId="277"/>
            <ac:spMk id="8" creationId="{9B8AA017-02E2-41D9-9F2B-8DAE26443965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31:36.560" v="536"/>
          <ac:spMkLst>
            <pc:docMk/>
            <pc:sldMk cId="4177774355" sldId="277"/>
            <ac:spMk id="11" creationId="{D009D6D5-DAC2-4A8B-A17A-E206B9012D09}"/>
          </ac:spMkLst>
        </pc:spChg>
        <pc:spChg chg="add">
          <ac:chgData name="Monika Michalak" userId="S::mmichalak3@zsjerka.pl::6697b315-d5be-4e74-b487-b72c47264d85" providerId="AD" clId="Web-{AFD25AB5-EFC8-0EF3-9862-B179746BBD5C}" dt="2020-11-17T21:31:36.560" v="536"/>
          <ac:spMkLst>
            <pc:docMk/>
            <pc:sldMk cId="4177774355" sldId="277"/>
            <ac:spMk id="16" creationId="{0E3596DD-156A-473E-9BB3-C6A29F7574E9}"/>
          </ac:spMkLst>
        </pc:spChg>
        <pc:spChg chg="add">
          <ac:chgData name="Monika Michalak" userId="S::mmichalak3@zsjerka.pl::6697b315-d5be-4e74-b487-b72c47264d85" providerId="AD" clId="Web-{AFD25AB5-EFC8-0EF3-9862-B179746BBD5C}" dt="2020-11-17T21:31:36.560" v="536"/>
          <ac:spMkLst>
            <pc:docMk/>
            <pc:sldMk cId="4177774355" sldId="277"/>
            <ac:spMk id="18" creationId="{2C46C4D6-C474-4E92-B52E-944C1118F7B6}"/>
          </ac:spMkLst>
        </pc:spChg>
        <pc:picChg chg="add mod ord">
          <ac:chgData name="Monika Michalak" userId="S::mmichalak3@zsjerka.pl::6697b315-d5be-4e74-b487-b72c47264d85" providerId="AD" clId="Web-{AFD25AB5-EFC8-0EF3-9862-B179746BBD5C}" dt="2020-11-17T21:31:46.185" v="538" actId="14100"/>
          <ac:picMkLst>
            <pc:docMk/>
            <pc:sldMk cId="4177774355" sldId="277"/>
            <ac:picMk id="4" creationId="{A3F12A36-FE0E-4881-8346-4A0F732F1FAC}"/>
          </ac:picMkLst>
        </pc:picChg>
      </pc:sldChg>
      <pc:sldChg chg="addSp delSp modSp new mod setBg">
        <pc:chgData name="Monika Michalak" userId="S::mmichalak3@zsjerka.pl::6697b315-d5be-4e74-b487-b72c47264d85" providerId="AD" clId="Web-{AFD25AB5-EFC8-0EF3-9862-B179746BBD5C}" dt="2020-11-17T21:41:28.270" v="599"/>
        <pc:sldMkLst>
          <pc:docMk/>
          <pc:sldMk cId="3897748919" sldId="278"/>
        </pc:sldMkLst>
        <pc:spChg chg="mod ord">
          <ac:chgData name="Monika Michalak" userId="S::mmichalak3@zsjerka.pl::6697b315-d5be-4e74-b487-b72c47264d85" providerId="AD" clId="Web-{AFD25AB5-EFC8-0EF3-9862-B179746BBD5C}" dt="2020-11-17T21:41:28.270" v="599"/>
          <ac:spMkLst>
            <pc:docMk/>
            <pc:sldMk cId="3897748919" sldId="278"/>
            <ac:spMk id="2" creationId="{7DC31E9B-C0F5-4D33-B048-8D72C5E1AB3C}"/>
          </ac:spMkLst>
        </pc:spChg>
        <pc:spChg chg="del">
          <ac:chgData name="Monika Michalak" userId="S::mmichalak3@zsjerka.pl::6697b315-d5be-4e74-b487-b72c47264d85" providerId="AD" clId="Web-{AFD25AB5-EFC8-0EF3-9862-B179746BBD5C}" dt="2020-11-17T21:40:03.206" v="547"/>
          <ac:spMkLst>
            <pc:docMk/>
            <pc:sldMk cId="3897748919" sldId="278"/>
            <ac:spMk id="3" creationId="{71592F6E-587D-4C8D-A915-956CCDDCA4C1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41:03.566" v="592"/>
          <ac:spMkLst>
            <pc:docMk/>
            <pc:sldMk cId="3897748919" sldId="278"/>
            <ac:spMk id="6" creationId="{9720C8A5-6B45-4E4F-BA80-8A14A9F5B35D}"/>
          </ac:spMkLst>
        </pc:spChg>
        <pc:spChg chg="add mod">
          <ac:chgData name="Monika Michalak" userId="S::mmichalak3@zsjerka.pl::6697b315-d5be-4e74-b487-b72c47264d85" providerId="AD" clId="Web-{AFD25AB5-EFC8-0EF3-9862-B179746BBD5C}" dt="2020-11-17T21:41:28.270" v="599"/>
          <ac:spMkLst>
            <pc:docMk/>
            <pc:sldMk cId="3897748919" sldId="278"/>
            <ac:spMk id="7" creationId="{15C769B9-8F2B-4D56-BA4C-7498D7493E73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40:17.831" v="555"/>
          <ac:spMkLst>
            <pc:docMk/>
            <pc:sldMk cId="3897748919" sldId="278"/>
            <ac:spMk id="8" creationId="{DA18AC46-C4CD-4507-B003-BEE8EC6A3AEE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40:17.831" v="555"/>
          <ac:spMkLst>
            <pc:docMk/>
            <pc:sldMk cId="3897748919" sldId="278"/>
            <ac:spMk id="11" creationId="{94C5663A-0CE3-4AEE-B47E-FB68D9EBFE1A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41:03.566" v="592"/>
          <ac:spMkLst>
            <pc:docMk/>
            <pc:sldMk cId="3897748919" sldId="278"/>
            <ac:spMk id="13" creationId="{C89ECBDA-51E6-4484-8F25-E777102F7D0D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41:03.566" v="592"/>
          <ac:spMkLst>
            <pc:docMk/>
            <pc:sldMk cId="3897748919" sldId="278"/>
            <ac:spMk id="15" creationId="{EA2AEA56-4902-4CC1-A43B-1AC27C88CB90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41:28.270" v="599"/>
          <ac:spMkLst>
            <pc:docMk/>
            <pc:sldMk cId="3897748919" sldId="278"/>
            <ac:spMk id="20" creationId="{0D57E7FA-E8FC-45AC-868F-CDC8144939D6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41:28.270" v="599"/>
          <ac:spMkLst>
            <pc:docMk/>
            <pc:sldMk cId="3897748919" sldId="278"/>
            <ac:spMk id="22" creationId="{8F187B58-3857-4454-9C70-EFB475976F73}"/>
          </ac:spMkLst>
        </pc:spChg>
        <pc:spChg chg="add del">
          <ac:chgData name="Monika Michalak" userId="S::mmichalak3@zsjerka.pl::6697b315-d5be-4e74-b487-b72c47264d85" providerId="AD" clId="Web-{AFD25AB5-EFC8-0EF3-9862-B179746BBD5C}" dt="2020-11-17T21:41:28.270" v="599"/>
          <ac:spMkLst>
            <pc:docMk/>
            <pc:sldMk cId="3897748919" sldId="278"/>
            <ac:spMk id="24" creationId="{4C5418A4-3935-49EA-B51C-5DDCBFAA3952}"/>
          </ac:spMkLst>
        </pc:spChg>
        <pc:spChg chg="add">
          <ac:chgData name="Monika Michalak" userId="S::mmichalak3@zsjerka.pl::6697b315-d5be-4e74-b487-b72c47264d85" providerId="AD" clId="Web-{AFD25AB5-EFC8-0EF3-9862-B179746BBD5C}" dt="2020-11-17T21:41:28.270" v="599"/>
          <ac:spMkLst>
            <pc:docMk/>
            <pc:sldMk cId="3897748919" sldId="278"/>
            <ac:spMk id="29" creationId="{0D57E7FA-E8FC-45AC-868F-CDC8144939D6}"/>
          </ac:spMkLst>
        </pc:spChg>
        <pc:spChg chg="add">
          <ac:chgData name="Monika Michalak" userId="S::mmichalak3@zsjerka.pl::6697b315-d5be-4e74-b487-b72c47264d85" providerId="AD" clId="Web-{AFD25AB5-EFC8-0EF3-9862-B179746BBD5C}" dt="2020-11-17T21:41:28.270" v="599"/>
          <ac:spMkLst>
            <pc:docMk/>
            <pc:sldMk cId="3897748919" sldId="278"/>
            <ac:spMk id="31" creationId="{DCE1AED4-C7FF-4468-BF54-4470A0A3E283}"/>
          </ac:spMkLst>
        </pc:spChg>
        <pc:spChg chg="add">
          <ac:chgData name="Monika Michalak" userId="S::mmichalak3@zsjerka.pl::6697b315-d5be-4e74-b487-b72c47264d85" providerId="AD" clId="Web-{AFD25AB5-EFC8-0EF3-9862-B179746BBD5C}" dt="2020-11-17T21:41:28.270" v="599"/>
          <ac:spMkLst>
            <pc:docMk/>
            <pc:sldMk cId="3897748919" sldId="278"/>
            <ac:spMk id="33" creationId="{BDE94FAB-AA60-43B4-A2C3-3A940B9A951A}"/>
          </ac:spMkLst>
        </pc:spChg>
        <pc:picChg chg="add mod ord">
          <ac:chgData name="Monika Michalak" userId="S::mmichalak3@zsjerka.pl::6697b315-d5be-4e74-b487-b72c47264d85" providerId="AD" clId="Web-{AFD25AB5-EFC8-0EF3-9862-B179746BBD5C}" dt="2020-11-17T21:41:28.270" v="599"/>
          <ac:picMkLst>
            <pc:docMk/>
            <pc:sldMk cId="3897748919" sldId="278"/>
            <ac:picMk id="4" creationId="{5FCCCEBB-BDB0-42C4-81D6-072AC48EF9C7}"/>
          </ac:picMkLst>
        </pc:picChg>
      </pc:sldChg>
    </pc:docChg>
  </pc:docChgLst>
  <pc:docChgLst>
    <pc:chgData name="Monika Michalak" userId="S::mmichalak3@zsjerka.pl::6697b315-d5be-4e74-b487-b72c47264d85" providerId="AD" clId="Web-{14C27B98-06E6-99C4-D718-2FB856713BE8}"/>
    <pc:docChg chg="addSld modSld">
      <pc:chgData name="Monika Michalak" userId="S::mmichalak3@zsjerka.pl::6697b315-d5be-4e74-b487-b72c47264d85" providerId="AD" clId="Web-{14C27B98-06E6-99C4-D718-2FB856713BE8}" dt="2020-11-22T18:47:47.129" v="42" actId="14100"/>
      <pc:docMkLst>
        <pc:docMk/>
      </pc:docMkLst>
      <pc:sldChg chg="addSp delSp modSp new mod setBg">
        <pc:chgData name="Monika Michalak" userId="S::mmichalak3@zsjerka.pl::6697b315-d5be-4e74-b487-b72c47264d85" providerId="AD" clId="Web-{14C27B98-06E6-99C4-D718-2FB856713BE8}" dt="2020-11-22T18:47:47.129" v="42" actId="14100"/>
        <pc:sldMkLst>
          <pc:docMk/>
          <pc:sldMk cId="3417408071" sldId="279"/>
        </pc:sldMkLst>
        <pc:spChg chg="mod">
          <ac:chgData name="Monika Michalak" userId="S::mmichalak3@zsjerka.pl::6697b315-d5be-4e74-b487-b72c47264d85" providerId="AD" clId="Web-{14C27B98-06E6-99C4-D718-2FB856713BE8}" dt="2020-11-22T18:47:29.348" v="41" actId="14100"/>
          <ac:spMkLst>
            <pc:docMk/>
            <pc:sldMk cId="3417408071" sldId="279"/>
            <ac:spMk id="2" creationId="{AF599E88-22D8-4B5B-8D70-6242C27CFA1E}"/>
          </ac:spMkLst>
        </pc:spChg>
        <pc:spChg chg="del">
          <ac:chgData name="Monika Michalak" userId="S::mmichalak3@zsjerka.pl::6697b315-d5be-4e74-b487-b72c47264d85" providerId="AD" clId="Web-{14C27B98-06E6-99C4-D718-2FB856713BE8}" dt="2020-11-22T18:44:35.564" v="1"/>
          <ac:spMkLst>
            <pc:docMk/>
            <pc:sldMk cId="3417408071" sldId="279"/>
            <ac:spMk id="3" creationId="{88C048C1-AD15-43BD-B014-392E09824B12}"/>
          </ac:spMkLst>
        </pc:spChg>
        <pc:spChg chg="add mod">
          <ac:chgData name="Monika Michalak" userId="S::mmichalak3@zsjerka.pl::6697b315-d5be-4e74-b487-b72c47264d85" providerId="AD" clId="Web-{14C27B98-06E6-99C4-D718-2FB856713BE8}" dt="2020-11-22T18:47:47.129" v="42" actId="14100"/>
          <ac:spMkLst>
            <pc:docMk/>
            <pc:sldMk cId="3417408071" sldId="279"/>
            <ac:spMk id="8" creationId="{C4B93288-3801-4A81-B3E7-EDBA1161D268}"/>
          </ac:spMkLst>
        </pc:spChg>
        <pc:spChg chg="add">
          <ac:chgData name="Monika Michalak" userId="S::mmichalak3@zsjerka.pl::6697b315-d5be-4e74-b487-b72c47264d85" providerId="AD" clId="Web-{14C27B98-06E6-99C4-D718-2FB856713BE8}" dt="2020-11-22T18:45:20.268" v="5"/>
          <ac:spMkLst>
            <pc:docMk/>
            <pc:sldMk cId="3417408071" sldId="279"/>
            <ac:spMk id="11" creationId="{9720C8A5-6B45-4E4F-BA80-8A14A9F5B35D}"/>
          </ac:spMkLst>
        </pc:spChg>
        <pc:spChg chg="add">
          <ac:chgData name="Monika Michalak" userId="S::mmichalak3@zsjerka.pl::6697b315-d5be-4e74-b487-b72c47264d85" providerId="AD" clId="Web-{14C27B98-06E6-99C4-D718-2FB856713BE8}" dt="2020-11-22T18:45:20.268" v="5"/>
          <ac:spMkLst>
            <pc:docMk/>
            <pc:sldMk cId="3417408071" sldId="279"/>
            <ac:spMk id="13" creationId="{C89ECBDA-51E6-4484-8F25-E777102F7D0D}"/>
          </ac:spMkLst>
        </pc:spChg>
        <pc:spChg chg="add">
          <ac:chgData name="Monika Michalak" userId="S::mmichalak3@zsjerka.pl::6697b315-d5be-4e74-b487-b72c47264d85" providerId="AD" clId="Web-{14C27B98-06E6-99C4-D718-2FB856713BE8}" dt="2020-11-22T18:45:20.268" v="5"/>
          <ac:spMkLst>
            <pc:docMk/>
            <pc:sldMk cId="3417408071" sldId="279"/>
            <ac:spMk id="15" creationId="{EA2AEA56-4902-4CC1-A43B-1AC27C88CB90}"/>
          </ac:spMkLst>
        </pc:spChg>
        <pc:picChg chg="add mod ord">
          <ac:chgData name="Monika Michalak" userId="S::mmichalak3@zsjerka.pl::6697b315-d5be-4e74-b487-b72c47264d85" providerId="AD" clId="Web-{14C27B98-06E6-99C4-D718-2FB856713BE8}" dt="2020-11-22T18:47:10.441" v="37" actId="1076"/>
          <ac:picMkLst>
            <pc:docMk/>
            <pc:sldMk cId="3417408071" sldId="279"/>
            <ac:picMk id="4" creationId="{BCFDA8BC-26A4-4D48-B6B5-640BB492ED5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76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8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53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97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05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71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23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297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92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99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55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12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3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0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187B58-3857-4454-9C70-EFB475976F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14B8F8-AEF6-4B98-90ED-19CBEE0462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28" r="-2" b="22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C5418A4-3935-49EA-B51C-5DDCBFAA39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8056" y="2813365"/>
            <a:ext cx="7450687" cy="3406460"/>
          </a:xfrm>
          <a:custGeom>
            <a:avLst/>
            <a:gdLst>
              <a:gd name="connsiteX0" fmla="*/ 6457914 w 7450687"/>
              <a:gd name="connsiteY0" fmla="*/ 0 h 3406460"/>
              <a:gd name="connsiteX1" fmla="*/ 6844288 w 7450687"/>
              <a:gd name="connsiteY1" fmla="*/ 233492 h 3406460"/>
              <a:gd name="connsiteX2" fmla="*/ 7386323 w 7450687"/>
              <a:gd name="connsiteY2" fmla="*/ 717155 h 3406460"/>
              <a:gd name="connsiteX3" fmla="*/ 7430798 w 7450687"/>
              <a:gd name="connsiteY3" fmla="*/ 1809564 h 3406460"/>
              <a:gd name="connsiteX4" fmla="*/ 7013848 w 7450687"/>
              <a:gd name="connsiteY4" fmla="*/ 3104890 h 3406460"/>
              <a:gd name="connsiteX5" fmla="*/ 6569101 w 7450687"/>
              <a:gd name="connsiteY5" fmla="*/ 3402314 h 3406460"/>
              <a:gd name="connsiteX6" fmla="*/ 3683807 w 7450687"/>
              <a:gd name="connsiteY6" fmla="*/ 3341162 h 3406460"/>
              <a:gd name="connsiteX7" fmla="*/ 1704683 w 7450687"/>
              <a:gd name="connsiteY7" fmla="*/ 2860279 h 3406460"/>
              <a:gd name="connsiteX8" fmla="*/ 2010446 w 7450687"/>
              <a:gd name="connsiteY8" fmla="*/ 2801907 h 3406460"/>
              <a:gd name="connsiteX9" fmla="*/ 1273834 w 7450687"/>
              <a:gd name="connsiteY9" fmla="*/ 2674041 h 3406460"/>
              <a:gd name="connsiteX10" fmla="*/ 1315530 w 7450687"/>
              <a:gd name="connsiteY10" fmla="*/ 2657363 h 3406460"/>
              <a:gd name="connsiteX11" fmla="*/ 1234919 w 7450687"/>
              <a:gd name="connsiteY11" fmla="*/ 2590651 h 3406460"/>
              <a:gd name="connsiteX12" fmla="*/ 904138 w 7450687"/>
              <a:gd name="connsiteY12" fmla="*/ 2485024 h 3406460"/>
              <a:gd name="connsiteX13" fmla="*/ 1315530 w 7450687"/>
              <a:gd name="connsiteY13" fmla="*/ 2307126 h 3406460"/>
              <a:gd name="connsiteX14" fmla="*/ 851326 w 7450687"/>
              <a:gd name="connsiteY14" fmla="*/ 2065294 h 3406460"/>
              <a:gd name="connsiteX15" fmla="*/ 615053 w 7450687"/>
              <a:gd name="connsiteY15" fmla="*/ 2006921 h 3406460"/>
              <a:gd name="connsiteX16" fmla="*/ 1393361 w 7450687"/>
              <a:gd name="connsiteY16" fmla="*/ 1703937 h 3406460"/>
              <a:gd name="connsiteX17" fmla="*/ 131391 w 7450687"/>
              <a:gd name="connsiteY17" fmla="*/ 1553835 h 3406460"/>
              <a:gd name="connsiteX18" fmla="*/ 234239 w 7450687"/>
              <a:gd name="connsiteY18" fmla="*/ 1492682 h 3406460"/>
              <a:gd name="connsiteX19" fmla="*/ 1018105 w 7450687"/>
              <a:gd name="connsiteY19" fmla="*/ 1509360 h 3406460"/>
              <a:gd name="connsiteX20" fmla="*/ 1148750 w 7450687"/>
              <a:gd name="connsiteY20" fmla="*/ 1462106 h 3406460"/>
              <a:gd name="connsiteX21" fmla="*/ 1018105 w 7450687"/>
              <a:gd name="connsiteY21" fmla="*/ 1387055 h 3406460"/>
              <a:gd name="connsiteX22" fmla="*/ 509426 w 7450687"/>
              <a:gd name="connsiteY22" fmla="*/ 1331461 h 3406460"/>
              <a:gd name="connsiteX23" fmla="*/ 376002 w 7450687"/>
              <a:gd name="connsiteY23" fmla="*/ 1206376 h 3406460"/>
              <a:gd name="connsiteX24" fmla="*/ 150849 w 7450687"/>
              <a:gd name="connsiteY24" fmla="*/ 1061833 h 3406460"/>
              <a:gd name="connsiteX25" fmla="*/ 306510 w 7450687"/>
              <a:gd name="connsiteY25" fmla="*/ 942308 h 3406460"/>
              <a:gd name="connsiteX26" fmla="*/ 53560 w 7450687"/>
              <a:gd name="connsiteY26" fmla="*/ 764409 h 3406460"/>
              <a:gd name="connsiteX27" fmla="*/ 125832 w 7450687"/>
              <a:gd name="connsiteY27" fmla="*/ 530917 h 3406460"/>
              <a:gd name="connsiteX28" fmla="*/ 551121 w 7450687"/>
              <a:gd name="connsiteY28" fmla="*/ 475324 h 3406460"/>
              <a:gd name="connsiteX29" fmla="*/ 1120952 w 7450687"/>
              <a:gd name="connsiteY29" fmla="*/ 394713 h 3406460"/>
              <a:gd name="connsiteX30" fmla="*/ 1693564 w 7450687"/>
              <a:gd name="connsiteY30" fmla="*/ 325221 h 3406460"/>
              <a:gd name="connsiteX31" fmla="*/ 2266175 w 7450687"/>
              <a:gd name="connsiteY31" fmla="*/ 325221 h 3406460"/>
              <a:gd name="connsiteX32" fmla="*/ 2430177 w 7450687"/>
              <a:gd name="connsiteY32" fmla="*/ 330781 h 3406460"/>
              <a:gd name="connsiteX33" fmla="*/ 2432956 w 7450687"/>
              <a:gd name="connsiteY33" fmla="*/ 330781 h 3406460"/>
              <a:gd name="connsiteX34" fmla="*/ 3144551 w 7450687"/>
              <a:gd name="connsiteY34" fmla="*/ 355798 h 3406460"/>
              <a:gd name="connsiteX35" fmla="*/ 3408619 w 7450687"/>
              <a:gd name="connsiteY35" fmla="*/ 358577 h 3406460"/>
              <a:gd name="connsiteX36" fmla="*/ 3981231 w 7450687"/>
              <a:gd name="connsiteY36" fmla="*/ 361357 h 3406460"/>
              <a:gd name="connsiteX37" fmla="*/ 4551063 w 7450687"/>
              <a:gd name="connsiteY37" fmla="*/ 350238 h 3406460"/>
              <a:gd name="connsiteX38" fmla="*/ 5129233 w 7450687"/>
              <a:gd name="connsiteY38" fmla="*/ 316882 h 3406460"/>
              <a:gd name="connsiteX39" fmla="*/ 5699065 w 7450687"/>
              <a:gd name="connsiteY39" fmla="*/ 272407 h 3406460"/>
              <a:gd name="connsiteX40" fmla="*/ 6063202 w 7450687"/>
              <a:gd name="connsiteY40" fmla="*/ 172339 h 3406460"/>
              <a:gd name="connsiteX41" fmla="*/ 6457914 w 7450687"/>
              <a:gd name="connsiteY41" fmla="*/ 0 h 340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450687" h="3406460">
                <a:moveTo>
                  <a:pt x="6457914" y="0"/>
                </a:moveTo>
                <a:cubicBezTo>
                  <a:pt x="6560763" y="125085"/>
                  <a:pt x="6713644" y="161221"/>
                  <a:pt x="6844288" y="233492"/>
                </a:cubicBezTo>
                <a:cubicBezTo>
                  <a:pt x="6972153" y="289086"/>
                  <a:pt x="7336289" y="611527"/>
                  <a:pt x="7386323" y="717155"/>
                </a:cubicBezTo>
                <a:cubicBezTo>
                  <a:pt x="7475273" y="900613"/>
                  <a:pt x="7453035" y="1573293"/>
                  <a:pt x="7430798" y="1809564"/>
                </a:cubicBezTo>
                <a:cubicBezTo>
                  <a:pt x="7347408" y="2398855"/>
                  <a:pt x="7041645" y="3077093"/>
                  <a:pt x="7013848" y="3104890"/>
                </a:cubicBezTo>
                <a:cubicBezTo>
                  <a:pt x="6924899" y="3085432"/>
                  <a:pt x="6721983" y="3391196"/>
                  <a:pt x="6569101" y="3402314"/>
                </a:cubicBezTo>
                <a:cubicBezTo>
                  <a:pt x="6407881" y="3413434"/>
                  <a:pt x="4039604" y="3405095"/>
                  <a:pt x="3683807" y="3341162"/>
                </a:cubicBezTo>
                <a:cubicBezTo>
                  <a:pt x="1749158" y="2988144"/>
                  <a:pt x="1704683" y="2860279"/>
                  <a:pt x="1704683" y="2860279"/>
                </a:cubicBezTo>
                <a:cubicBezTo>
                  <a:pt x="1704683" y="2860279"/>
                  <a:pt x="1910378" y="2835262"/>
                  <a:pt x="2010446" y="2801907"/>
                </a:cubicBezTo>
                <a:cubicBezTo>
                  <a:pt x="1865904" y="2799126"/>
                  <a:pt x="1296072" y="2693500"/>
                  <a:pt x="1273834" y="2674041"/>
                </a:cubicBezTo>
                <a:cubicBezTo>
                  <a:pt x="1284954" y="2668482"/>
                  <a:pt x="1301632" y="2662923"/>
                  <a:pt x="1315530" y="2657363"/>
                </a:cubicBezTo>
                <a:cubicBezTo>
                  <a:pt x="1284954" y="2640686"/>
                  <a:pt x="1259936" y="2621228"/>
                  <a:pt x="1234919" y="2590651"/>
                </a:cubicBezTo>
                <a:cubicBezTo>
                  <a:pt x="1154309" y="2487804"/>
                  <a:pt x="1018105" y="2523940"/>
                  <a:pt x="904138" y="2485024"/>
                </a:cubicBezTo>
                <a:cubicBezTo>
                  <a:pt x="976410" y="2268210"/>
                  <a:pt x="1168208" y="2348820"/>
                  <a:pt x="1315530" y="2307126"/>
                </a:cubicBezTo>
                <a:cubicBezTo>
                  <a:pt x="929156" y="2179260"/>
                  <a:pt x="1004207" y="2112548"/>
                  <a:pt x="851326" y="2065294"/>
                </a:cubicBezTo>
                <a:cubicBezTo>
                  <a:pt x="659528" y="2006921"/>
                  <a:pt x="615053" y="2006921"/>
                  <a:pt x="615053" y="2006921"/>
                </a:cubicBezTo>
                <a:cubicBezTo>
                  <a:pt x="840206" y="1829023"/>
                  <a:pt x="1109834" y="2020820"/>
                  <a:pt x="1393361" y="1703937"/>
                </a:cubicBezTo>
                <a:cubicBezTo>
                  <a:pt x="1120952" y="1659463"/>
                  <a:pt x="306510" y="1637225"/>
                  <a:pt x="131391" y="1553835"/>
                </a:cubicBezTo>
                <a:cubicBezTo>
                  <a:pt x="198103" y="1584411"/>
                  <a:pt x="203663" y="1492682"/>
                  <a:pt x="234239" y="1492682"/>
                </a:cubicBezTo>
                <a:cubicBezTo>
                  <a:pt x="492748" y="1489903"/>
                  <a:pt x="756816" y="1542717"/>
                  <a:pt x="1018105" y="1509360"/>
                </a:cubicBezTo>
                <a:cubicBezTo>
                  <a:pt x="1065359" y="1506581"/>
                  <a:pt x="1140411" y="1531597"/>
                  <a:pt x="1148750" y="1462106"/>
                </a:cubicBezTo>
                <a:cubicBezTo>
                  <a:pt x="1157088" y="1375936"/>
                  <a:pt x="1059800" y="1395394"/>
                  <a:pt x="1018105" y="1387055"/>
                </a:cubicBezTo>
                <a:cubicBezTo>
                  <a:pt x="848545" y="1359258"/>
                  <a:pt x="681766" y="1348140"/>
                  <a:pt x="509426" y="1331461"/>
                </a:cubicBezTo>
                <a:cubicBezTo>
                  <a:pt x="437155" y="1323122"/>
                  <a:pt x="348206" y="1339800"/>
                  <a:pt x="376002" y="1206376"/>
                </a:cubicBezTo>
                <a:cubicBezTo>
                  <a:pt x="353764" y="1078512"/>
                  <a:pt x="220341" y="1122986"/>
                  <a:pt x="150849" y="1061833"/>
                </a:cubicBezTo>
                <a:cubicBezTo>
                  <a:pt x="184205" y="989562"/>
                  <a:pt x="278714" y="1039597"/>
                  <a:pt x="306510" y="942308"/>
                </a:cubicBezTo>
                <a:cubicBezTo>
                  <a:pt x="173086" y="972884"/>
                  <a:pt x="186985" y="761630"/>
                  <a:pt x="53560" y="764409"/>
                </a:cubicBezTo>
                <a:cubicBezTo>
                  <a:pt x="-57626" y="639324"/>
                  <a:pt x="22984" y="578171"/>
                  <a:pt x="125832" y="530917"/>
                </a:cubicBezTo>
                <a:cubicBezTo>
                  <a:pt x="259256" y="472544"/>
                  <a:pt x="406578" y="486442"/>
                  <a:pt x="551121" y="475324"/>
                </a:cubicBezTo>
                <a:cubicBezTo>
                  <a:pt x="742919" y="450306"/>
                  <a:pt x="926376" y="391934"/>
                  <a:pt x="1120952" y="394713"/>
                </a:cubicBezTo>
                <a:cubicBezTo>
                  <a:pt x="1304411" y="336340"/>
                  <a:pt x="1507326" y="400272"/>
                  <a:pt x="1693564" y="325221"/>
                </a:cubicBezTo>
                <a:cubicBezTo>
                  <a:pt x="1882582" y="325221"/>
                  <a:pt x="2074379" y="325221"/>
                  <a:pt x="2266175" y="325221"/>
                </a:cubicBezTo>
                <a:cubicBezTo>
                  <a:pt x="2321770" y="328001"/>
                  <a:pt x="2374582" y="328001"/>
                  <a:pt x="2430177" y="330781"/>
                </a:cubicBezTo>
                <a:cubicBezTo>
                  <a:pt x="2430177" y="330781"/>
                  <a:pt x="2432956" y="330781"/>
                  <a:pt x="2432956" y="330781"/>
                </a:cubicBezTo>
                <a:cubicBezTo>
                  <a:pt x="2672008" y="339120"/>
                  <a:pt x="2908279" y="344679"/>
                  <a:pt x="3144551" y="355798"/>
                </a:cubicBezTo>
                <a:cubicBezTo>
                  <a:pt x="3233500" y="355798"/>
                  <a:pt x="3319670" y="358577"/>
                  <a:pt x="3408619" y="358577"/>
                </a:cubicBezTo>
                <a:cubicBezTo>
                  <a:pt x="3597637" y="372475"/>
                  <a:pt x="3789434" y="380814"/>
                  <a:pt x="3981231" y="361357"/>
                </a:cubicBezTo>
                <a:cubicBezTo>
                  <a:pt x="4173028" y="378035"/>
                  <a:pt x="4359266" y="366917"/>
                  <a:pt x="4551063" y="350238"/>
                </a:cubicBezTo>
                <a:cubicBezTo>
                  <a:pt x="4745639" y="369696"/>
                  <a:pt x="4937437" y="341899"/>
                  <a:pt x="5129233" y="316882"/>
                </a:cubicBezTo>
                <a:cubicBezTo>
                  <a:pt x="5321031" y="328001"/>
                  <a:pt x="5512828" y="328001"/>
                  <a:pt x="5699065" y="272407"/>
                </a:cubicBezTo>
                <a:cubicBezTo>
                  <a:pt x="5840829" y="333560"/>
                  <a:pt x="5910321" y="133424"/>
                  <a:pt x="6063202" y="172339"/>
                </a:cubicBezTo>
                <a:cubicBezTo>
                  <a:pt x="6216084" y="214035"/>
                  <a:pt x="6324491" y="55593"/>
                  <a:pt x="6457914" y="0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752FD7-76EF-4EBF-8807-5A08A9C8E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3929" y="3561654"/>
            <a:ext cx="4452181" cy="1341624"/>
          </a:xfrm>
        </p:spPr>
        <p:txBody>
          <a:bodyPr anchor="b">
            <a:noAutofit/>
          </a:bodyPr>
          <a:lstStyle/>
          <a:p>
            <a:r>
              <a:rPr lang="tr-TR" sz="5400" b="1" dirty="0"/>
              <a:t>STROJE KLAUNÓW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8D8C1-1062-49B2-BB56-D9F8E5DA6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5110" y="4945656"/>
            <a:ext cx="3957144" cy="64678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tr-TR" sz="2000" dirty="0"/>
              <a:t>AUTORZY PROJEKTÓW:</a:t>
            </a:r>
            <a:endParaRPr lang="en-US" dirty="0"/>
          </a:p>
          <a:p>
            <a:r>
              <a:rPr lang="tr-TR" sz="2000" dirty="0"/>
              <a:t>UCZNIOWIE KLASY i B</a:t>
            </a:r>
          </a:p>
        </p:txBody>
      </p:sp>
    </p:spTree>
    <p:extLst>
      <p:ext uri="{BB962C8B-B14F-4D97-AF65-F5344CB8AC3E}">
        <p14:creationId xmlns:p14="http://schemas.microsoft.com/office/powerpoint/2010/main" val="4262868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38EE2-0D2A-45BD-BCE9-9F77EF4DE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5973" y="365125"/>
            <a:ext cx="5037827" cy="3108355"/>
          </a:xfrm>
        </p:spPr>
        <p:txBody>
          <a:bodyPr/>
          <a:lstStyle/>
          <a:p>
            <a:r>
              <a:rPr lang="en-US" sz="2400" dirty="0"/>
              <a:t>Autor </a:t>
            </a:r>
            <a:r>
              <a:rPr lang="en-US" sz="2400" dirty="0" err="1"/>
              <a:t>projektu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dirty="0"/>
              <a:t>Mikołaj Walkowiak</a:t>
            </a:r>
          </a:p>
        </p:txBody>
      </p:sp>
      <p:pic>
        <p:nvPicPr>
          <p:cNvPr id="4" name="Picture 4" descr="A picture containing table, sitting, photo, wooden&#10;&#10;Description automatically generated">
            <a:extLst>
              <a:ext uri="{FF2B5EF4-FFF2-40B4-BE49-F238E27FC236}">
                <a16:creationId xmlns:a16="http://schemas.microsoft.com/office/drawing/2014/main" id="{9D223287-29AB-4988-B01D-741913847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732" y="-1942092"/>
            <a:ext cx="5690229" cy="10860367"/>
          </a:xfrm>
        </p:spPr>
      </p:pic>
    </p:spTree>
    <p:extLst>
      <p:ext uri="{BB962C8B-B14F-4D97-AF65-F5344CB8AC3E}">
        <p14:creationId xmlns:p14="http://schemas.microsoft.com/office/powerpoint/2010/main" val="412950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2FA1E6-9EF9-4C1B-814D-19A9885D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en-US" sz="2400" dirty="0"/>
              <a:t>Autor </a:t>
            </a:r>
            <a:r>
              <a:rPr lang="en-US" sz="2400" dirty="0" err="1"/>
              <a:t>projektu</a:t>
            </a:r>
            <a:r>
              <a:rPr lang="en-US" sz="2400" dirty="0"/>
              <a:t>:</a:t>
            </a:r>
            <a:br>
              <a:rPr lang="en-US" sz="2400" dirty="0"/>
            </a:br>
            <a:endParaRPr lang="en-US"/>
          </a:p>
        </p:txBody>
      </p:sp>
      <p:pic>
        <p:nvPicPr>
          <p:cNvPr id="4" name="Picture 4" descr="A close up of a flower&#10;&#10;Description automatically generated">
            <a:extLst>
              <a:ext uri="{FF2B5EF4-FFF2-40B4-BE49-F238E27FC236}">
                <a16:creationId xmlns:a16="http://schemas.microsoft.com/office/drawing/2014/main" id="{6C1E36FD-7031-47AB-8511-BFE41B505C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15911"/>
          <a:stretch/>
        </p:blipFill>
        <p:spPr>
          <a:xfrm>
            <a:off x="6102937" y="257642"/>
            <a:ext cx="5325814" cy="5808442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555DE6B-7544-4D47-BDC2-712767650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807" y="2146391"/>
            <a:ext cx="4840010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Autor  </a:t>
            </a:r>
            <a:r>
              <a:rPr lang="en-US" sz="2400" dirty="0" err="1">
                <a:ea typeface="+mn-lt"/>
                <a:cs typeface="+mn-lt"/>
              </a:rPr>
              <a:t>projektu</a:t>
            </a:r>
            <a:r>
              <a:rPr lang="en-US" sz="2400" dirty="0">
                <a:ea typeface="+mn-lt"/>
                <a:cs typeface="+mn-lt"/>
              </a:rPr>
              <a:t>:</a:t>
            </a:r>
            <a:endParaRPr lang="en-US" sz="4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4000" dirty="0">
                <a:ea typeface="+mn-lt"/>
                <a:cs typeface="+mn-lt"/>
              </a:rPr>
              <a:t>Franciszek Mikołajczyk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39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10">
            <a:extLst>
              <a:ext uri="{FF2B5EF4-FFF2-40B4-BE49-F238E27FC236}">
                <a16:creationId xmlns:a16="http://schemas.microsoft.com/office/drawing/2014/main" id="{9720C8A5-6B45-4E4F-BA80-8A14A9F5B3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12">
            <a:extLst>
              <a:ext uri="{FF2B5EF4-FFF2-40B4-BE49-F238E27FC236}">
                <a16:creationId xmlns:a16="http://schemas.microsoft.com/office/drawing/2014/main" id="{C89ECBDA-51E6-4484-8F25-E777102F7D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A2AEA56-4902-4CC1-A43B-1AC27C88CB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6749" y="720952"/>
            <a:ext cx="6959544" cy="5545704"/>
          </a:xfrm>
          <a:custGeom>
            <a:avLst/>
            <a:gdLst>
              <a:gd name="connsiteX0" fmla="*/ 839883 w 5283866"/>
              <a:gd name="connsiteY0" fmla="*/ 18 h 4210442"/>
              <a:gd name="connsiteX1" fmla="*/ 875727 w 5283866"/>
              <a:gd name="connsiteY1" fmla="*/ 6050 h 4210442"/>
              <a:gd name="connsiteX2" fmla="*/ 1624617 w 5283866"/>
              <a:gd name="connsiteY2" fmla="*/ 99799 h 4210442"/>
              <a:gd name="connsiteX3" fmla="*/ 2328012 w 5283866"/>
              <a:gd name="connsiteY3" fmla="*/ 148051 h 4210442"/>
              <a:gd name="connsiteX4" fmla="*/ 3177820 w 5283866"/>
              <a:gd name="connsiteY4" fmla="*/ 228566 h 4210442"/>
              <a:gd name="connsiteX5" fmla="*/ 3770646 w 5283866"/>
              <a:gd name="connsiteY5" fmla="*/ 252831 h 4210442"/>
              <a:gd name="connsiteX6" fmla="*/ 3800149 w 5283866"/>
              <a:gd name="connsiteY6" fmla="*/ 251727 h 4210442"/>
              <a:gd name="connsiteX7" fmla="*/ 4102076 w 5283866"/>
              <a:gd name="connsiteY7" fmla="*/ 288400 h 4210442"/>
              <a:gd name="connsiteX8" fmla="*/ 3904377 w 5283866"/>
              <a:gd name="connsiteY8" fmla="*/ 446120 h 4210442"/>
              <a:gd name="connsiteX9" fmla="*/ 4188933 w 5283866"/>
              <a:gd name="connsiteY9" fmla="*/ 520843 h 4210442"/>
              <a:gd name="connsiteX10" fmla="*/ 4465492 w 5283866"/>
              <a:gd name="connsiteY10" fmla="*/ 626449 h 4210442"/>
              <a:gd name="connsiteX11" fmla="*/ 4517606 w 5283866"/>
              <a:gd name="connsiteY11" fmla="*/ 670015 h 4210442"/>
              <a:gd name="connsiteX12" fmla="*/ 4948576 w 5283866"/>
              <a:gd name="connsiteY12" fmla="*/ 954847 h 4210442"/>
              <a:gd name="connsiteX13" fmla="*/ 4866132 w 5283866"/>
              <a:gd name="connsiteY13" fmla="*/ 1015233 h 4210442"/>
              <a:gd name="connsiteX14" fmla="*/ 5019164 w 5283866"/>
              <a:gd name="connsiteY14" fmla="*/ 1087474 h 4210442"/>
              <a:gd name="connsiteX15" fmla="*/ 5053630 w 5283866"/>
              <a:gd name="connsiteY15" fmla="*/ 1117806 h 4210442"/>
              <a:gd name="connsiteX16" fmla="*/ 5024404 w 5283866"/>
              <a:gd name="connsiteY16" fmla="*/ 1154202 h 4210442"/>
              <a:gd name="connsiteX17" fmla="*/ 4960984 w 5283866"/>
              <a:gd name="connsiteY17" fmla="*/ 1179569 h 4210442"/>
              <a:gd name="connsiteX18" fmla="*/ 4876887 w 5283866"/>
              <a:gd name="connsiteY18" fmla="*/ 1243814 h 4210442"/>
              <a:gd name="connsiteX19" fmla="*/ 4880195 w 5283866"/>
              <a:gd name="connsiteY19" fmla="*/ 1293998 h 4210442"/>
              <a:gd name="connsiteX20" fmla="*/ 4930104 w 5283866"/>
              <a:gd name="connsiteY20" fmla="*/ 1384991 h 4210442"/>
              <a:gd name="connsiteX21" fmla="*/ 4855103 w 5283866"/>
              <a:gd name="connsiteY21" fmla="*/ 1480119 h 4210442"/>
              <a:gd name="connsiteX22" fmla="*/ 4816500 w 5283866"/>
              <a:gd name="connsiteY22" fmla="*/ 1508242 h 4210442"/>
              <a:gd name="connsiteX23" fmla="*/ 4890949 w 5283866"/>
              <a:gd name="connsiteY23" fmla="*/ 1517893 h 4210442"/>
              <a:gd name="connsiteX24" fmla="*/ 4916868 w 5283866"/>
              <a:gd name="connsiteY24" fmla="*/ 1557599 h 4210442"/>
              <a:gd name="connsiteX25" fmla="*/ 4928448 w 5283866"/>
              <a:gd name="connsiteY25" fmla="*/ 1577453 h 4210442"/>
              <a:gd name="connsiteX26" fmla="*/ 4998760 w 5283866"/>
              <a:gd name="connsiteY26" fmla="*/ 1701809 h 4210442"/>
              <a:gd name="connsiteX27" fmla="*/ 4986903 w 5283866"/>
              <a:gd name="connsiteY27" fmla="*/ 1736550 h 4210442"/>
              <a:gd name="connsiteX28" fmla="*/ 4869716 w 5283866"/>
              <a:gd name="connsiteY28" fmla="*/ 1904472 h 4210442"/>
              <a:gd name="connsiteX29" fmla="*/ 4994348 w 5283866"/>
              <a:gd name="connsiteY29" fmla="*/ 1951346 h 4210442"/>
              <a:gd name="connsiteX30" fmla="*/ 5001792 w 5283866"/>
              <a:gd name="connsiteY30" fmla="*/ 2030756 h 4210442"/>
              <a:gd name="connsiteX31" fmla="*/ 5065212 w 5283866"/>
              <a:gd name="connsiteY31" fmla="*/ 2119543 h 4210442"/>
              <a:gd name="connsiteX32" fmla="*/ 5204732 w 5283866"/>
              <a:gd name="connsiteY32" fmla="*/ 2244450 h 4210442"/>
              <a:gd name="connsiteX33" fmla="*/ 5283866 w 5283866"/>
              <a:gd name="connsiteY33" fmla="*/ 2328272 h 4210442"/>
              <a:gd name="connsiteX34" fmla="*/ 5147380 w 5283866"/>
              <a:gd name="connsiteY34" fmla="*/ 2350606 h 4210442"/>
              <a:gd name="connsiteX35" fmla="*/ 5126148 w 5283866"/>
              <a:gd name="connsiteY35" fmla="*/ 2363566 h 4210442"/>
              <a:gd name="connsiteX36" fmla="*/ 5142417 w 5283866"/>
              <a:gd name="connsiteY36" fmla="*/ 2407682 h 4210442"/>
              <a:gd name="connsiteX37" fmla="*/ 5164200 w 5283866"/>
              <a:gd name="connsiteY37" fmla="*/ 2451526 h 4210442"/>
              <a:gd name="connsiteX38" fmla="*/ 5149034 w 5283866"/>
              <a:gd name="connsiteY38" fmla="*/ 2485992 h 4210442"/>
              <a:gd name="connsiteX39" fmla="*/ 5042601 w 5283866"/>
              <a:gd name="connsiteY39" fmla="*/ 2635164 h 4210442"/>
              <a:gd name="connsiteX40" fmla="*/ 4955194 w 5283866"/>
              <a:gd name="connsiteY40" fmla="*/ 2694445 h 4210442"/>
              <a:gd name="connsiteX41" fmla="*/ 4756116 w 5283866"/>
              <a:gd name="connsiteY41" fmla="*/ 2963836 h 4210442"/>
              <a:gd name="connsiteX42" fmla="*/ 4693523 w 5283866"/>
              <a:gd name="connsiteY42" fmla="*/ 3051244 h 4210442"/>
              <a:gd name="connsiteX43" fmla="*/ 4739848 w 5283866"/>
              <a:gd name="connsiteY43" fmla="*/ 3082125 h 4210442"/>
              <a:gd name="connsiteX44" fmla="*/ 4651060 w 5283866"/>
              <a:gd name="connsiteY44" fmla="*/ 3173670 h 4210442"/>
              <a:gd name="connsiteX45" fmla="*/ 4546556 w 5283866"/>
              <a:gd name="connsiteY45" fmla="*/ 3275413 h 4210442"/>
              <a:gd name="connsiteX46" fmla="*/ 4519261 w 5283866"/>
              <a:gd name="connsiteY46" fmla="*/ 3302437 h 4210442"/>
              <a:gd name="connsiteX47" fmla="*/ 2364961 w 5283866"/>
              <a:gd name="connsiteY47" fmla="*/ 4209597 h 4210442"/>
              <a:gd name="connsiteX48" fmla="*/ 1796951 w 5283866"/>
              <a:gd name="connsiteY48" fmla="*/ 4075867 h 4210442"/>
              <a:gd name="connsiteX49" fmla="*/ 1572227 w 5283866"/>
              <a:gd name="connsiteY49" fmla="*/ 3971917 h 4210442"/>
              <a:gd name="connsiteX50" fmla="*/ 1284364 w 5283866"/>
              <a:gd name="connsiteY50" fmla="*/ 3805097 h 4210442"/>
              <a:gd name="connsiteX51" fmla="*/ 976645 w 5283866"/>
              <a:gd name="connsiteY51" fmla="*/ 3670815 h 4210442"/>
              <a:gd name="connsiteX52" fmla="*/ 871866 w 5283866"/>
              <a:gd name="connsiteY52" fmla="*/ 3547839 h 4210442"/>
              <a:gd name="connsiteX53" fmla="*/ 835195 w 5283866"/>
              <a:gd name="connsiteY53" fmla="*/ 3513373 h 4210442"/>
              <a:gd name="connsiteX54" fmla="*/ 743375 w 5283866"/>
              <a:gd name="connsiteY54" fmla="*/ 3468427 h 4210442"/>
              <a:gd name="connsiteX55" fmla="*/ 583175 w 5283866"/>
              <a:gd name="connsiteY55" fmla="*/ 3371370 h 4210442"/>
              <a:gd name="connsiteX56" fmla="*/ 641906 w 5283866"/>
              <a:gd name="connsiteY56" fmla="*/ 3349311 h 4210442"/>
              <a:gd name="connsiteX57" fmla="*/ 810930 w 5283866"/>
              <a:gd name="connsiteY57" fmla="*/ 3408042 h 4210442"/>
              <a:gd name="connsiteX58" fmla="*/ 933908 w 5283866"/>
              <a:gd name="connsiteY58" fmla="*/ 3423758 h 4210442"/>
              <a:gd name="connsiteX59" fmla="*/ 760747 w 5283866"/>
              <a:gd name="connsiteY59" fmla="*/ 3321187 h 4210442"/>
              <a:gd name="connsiteX60" fmla="*/ 593101 w 5283866"/>
              <a:gd name="connsiteY60" fmla="*/ 3187731 h 4210442"/>
              <a:gd name="connsiteX61" fmla="*/ 722419 w 5283866"/>
              <a:gd name="connsiteY61" fmla="*/ 3213374 h 4210442"/>
              <a:gd name="connsiteX62" fmla="*/ 727934 w 5283866"/>
              <a:gd name="connsiteY62" fmla="*/ 3195451 h 4210442"/>
              <a:gd name="connsiteX63" fmla="*/ 615987 w 5283866"/>
              <a:gd name="connsiteY63" fmla="*/ 3036630 h 4210442"/>
              <a:gd name="connsiteX64" fmla="*/ 560564 w 5283866"/>
              <a:gd name="connsiteY64" fmla="*/ 2972660 h 4210442"/>
              <a:gd name="connsiteX65" fmla="*/ 311302 w 5283866"/>
              <a:gd name="connsiteY65" fmla="*/ 2779924 h 4210442"/>
              <a:gd name="connsiteX66" fmla="*/ 547882 w 5283866"/>
              <a:gd name="connsiteY66" fmla="*/ 2865952 h 4210442"/>
              <a:gd name="connsiteX67" fmla="*/ 303582 w 5283866"/>
              <a:gd name="connsiteY67" fmla="*/ 2678453 h 4210442"/>
              <a:gd name="connsiteX68" fmla="*/ 185016 w 5283866"/>
              <a:gd name="connsiteY68" fmla="*/ 2609244 h 4210442"/>
              <a:gd name="connsiteX69" fmla="*/ 154963 w 5283866"/>
              <a:gd name="connsiteY69" fmla="*/ 2568435 h 4210442"/>
              <a:gd name="connsiteX70" fmla="*/ 207627 w 5283866"/>
              <a:gd name="connsiteY70" fmla="*/ 2559612 h 4210442"/>
              <a:gd name="connsiteX71" fmla="*/ 369207 w 5283866"/>
              <a:gd name="connsiteY71" fmla="*/ 2575330 h 4210442"/>
              <a:gd name="connsiteX72" fmla="*/ 169852 w 5283866"/>
              <a:gd name="connsiteY72" fmla="*/ 2449319 h 4210442"/>
              <a:gd name="connsiteX73" fmla="*/ 319299 w 5283866"/>
              <a:gd name="connsiteY73" fmla="*/ 2468619 h 4210442"/>
              <a:gd name="connsiteX74" fmla="*/ 362313 w 5283866"/>
              <a:gd name="connsiteY74" fmla="*/ 2418988 h 4210442"/>
              <a:gd name="connsiteX75" fmla="*/ 431798 w 5283866"/>
              <a:gd name="connsiteY75" fmla="*/ 2338750 h 4210442"/>
              <a:gd name="connsiteX76" fmla="*/ 479775 w 5283866"/>
              <a:gd name="connsiteY76" fmla="*/ 2294082 h 4210442"/>
              <a:gd name="connsiteX77" fmla="*/ 499903 w 5283866"/>
              <a:gd name="connsiteY77" fmla="*/ 2153458 h 4210442"/>
              <a:gd name="connsiteX78" fmla="*/ 458544 w 5283866"/>
              <a:gd name="connsiteY78" fmla="*/ 1999599 h 4210442"/>
              <a:gd name="connsiteX79" fmla="*/ 346596 w 5283866"/>
              <a:gd name="connsiteY79" fmla="*/ 1921843 h 4210442"/>
              <a:gd name="connsiteX80" fmla="*/ 378857 w 5283866"/>
              <a:gd name="connsiteY80" fmla="*/ 1834435 h 4210442"/>
              <a:gd name="connsiteX81" fmla="*/ 617091 w 5283866"/>
              <a:gd name="connsiteY81" fmla="*/ 1887376 h 4210442"/>
              <a:gd name="connsiteX82" fmla="*/ 260568 w 5283866"/>
              <a:gd name="connsiteY82" fmla="*/ 1679198 h 4210442"/>
              <a:gd name="connsiteX83" fmla="*/ 320402 w 5283866"/>
              <a:gd name="connsiteY83" fmla="*/ 1668720 h 4210442"/>
              <a:gd name="connsiteX84" fmla="*/ 317920 w 5283866"/>
              <a:gd name="connsiteY84" fmla="*/ 1652452 h 4210442"/>
              <a:gd name="connsiteX85" fmla="*/ 321779 w 5283866"/>
              <a:gd name="connsiteY85" fmla="*/ 1552359 h 4210442"/>
              <a:gd name="connsiteX86" fmla="*/ 331707 w 5283866"/>
              <a:gd name="connsiteY86" fmla="*/ 1506313 h 4210442"/>
              <a:gd name="connsiteX87" fmla="*/ 315990 w 5283866"/>
              <a:gd name="connsiteY87" fmla="*/ 1453371 h 4210442"/>
              <a:gd name="connsiteX88" fmla="*/ 583450 w 5283866"/>
              <a:gd name="connsiteY88" fmla="*/ 1474052 h 4210442"/>
              <a:gd name="connsiteX89" fmla="*/ 699809 w 5283866"/>
              <a:gd name="connsiteY89" fmla="*/ 1461919 h 4210442"/>
              <a:gd name="connsiteX90" fmla="*/ 902750 w 5283866"/>
              <a:gd name="connsiteY90" fmla="*/ 1458612 h 4210442"/>
              <a:gd name="connsiteX91" fmla="*/ 996774 w 5283866"/>
              <a:gd name="connsiteY91" fmla="*/ 1468814 h 4210442"/>
              <a:gd name="connsiteX92" fmla="*/ 1077012 w 5283866"/>
              <a:gd name="connsiteY92" fmla="*/ 1455578 h 4210442"/>
              <a:gd name="connsiteX93" fmla="*/ 1000083 w 5283866"/>
              <a:gd name="connsiteY93" fmla="*/ 1393262 h 4210442"/>
              <a:gd name="connsiteX94" fmla="*/ 891720 w 5283866"/>
              <a:gd name="connsiteY94" fmla="*/ 1394089 h 4210442"/>
              <a:gd name="connsiteX95" fmla="*/ 814515 w 5283866"/>
              <a:gd name="connsiteY95" fmla="*/ 1353557 h 4210442"/>
              <a:gd name="connsiteX96" fmla="*/ 740895 w 5283866"/>
              <a:gd name="connsiteY96" fmla="*/ 1280211 h 4210442"/>
              <a:gd name="connsiteX97" fmla="*/ 481154 w 5283866"/>
              <a:gd name="connsiteY97" fmla="*/ 1163301 h 4210442"/>
              <a:gd name="connsiteX98" fmla="*/ 433728 w 5283866"/>
              <a:gd name="connsiteY98" fmla="*/ 1118909 h 4210442"/>
              <a:gd name="connsiteX99" fmla="*/ 1176276 w 5283866"/>
              <a:gd name="connsiteY99" fmla="*/ 1288484 h 4210442"/>
              <a:gd name="connsiteX100" fmla="*/ 946867 w 5283866"/>
              <a:gd name="connsiteY100" fmla="*/ 1217344 h 4210442"/>
              <a:gd name="connsiteX101" fmla="*/ 1102104 w 5283866"/>
              <a:gd name="connsiteY101" fmla="*/ 1230304 h 4210442"/>
              <a:gd name="connsiteX102" fmla="*/ 1188133 w 5283866"/>
              <a:gd name="connsiteY102" fmla="*/ 1182603 h 4210442"/>
              <a:gd name="connsiteX103" fmla="*/ 1187030 w 5283866"/>
              <a:gd name="connsiteY103" fmla="*/ 1169092 h 4210442"/>
              <a:gd name="connsiteX104" fmla="*/ 1123887 w 5283866"/>
              <a:gd name="connsiteY104" fmla="*/ 1124698 h 4210442"/>
              <a:gd name="connsiteX105" fmla="*/ 1086938 w 5283866"/>
              <a:gd name="connsiteY105" fmla="*/ 1096023 h 4210442"/>
              <a:gd name="connsiteX106" fmla="*/ 985744 w 5283866"/>
              <a:gd name="connsiteY106" fmla="*/ 992622 h 4210442"/>
              <a:gd name="connsiteX107" fmla="*/ 1057987 w 5283866"/>
              <a:gd name="connsiteY107" fmla="*/ 981594 h 4210442"/>
              <a:gd name="connsiteX108" fmla="*/ 1084733 w 5283866"/>
              <a:gd name="connsiteY108" fmla="*/ 960086 h 4210442"/>
              <a:gd name="connsiteX109" fmla="*/ 1064605 w 5283866"/>
              <a:gd name="connsiteY109" fmla="*/ 929756 h 4210442"/>
              <a:gd name="connsiteX110" fmla="*/ 840985 w 5283866"/>
              <a:gd name="connsiteY110" fmla="*/ 836558 h 4210442"/>
              <a:gd name="connsiteX111" fmla="*/ 823615 w 5283866"/>
              <a:gd name="connsiteY111" fmla="*/ 764315 h 4210442"/>
              <a:gd name="connsiteX112" fmla="*/ 865526 w 5283866"/>
              <a:gd name="connsiteY112" fmla="*/ 753562 h 4210442"/>
              <a:gd name="connsiteX113" fmla="*/ 914331 w 5283866"/>
              <a:gd name="connsiteY113" fmla="*/ 758525 h 4210442"/>
              <a:gd name="connsiteX114" fmla="*/ 875452 w 5283866"/>
              <a:gd name="connsiteY114" fmla="*/ 701724 h 4210442"/>
              <a:gd name="connsiteX115" fmla="*/ 717181 w 5283866"/>
              <a:gd name="connsiteY115" fmla="*/ 644371 h 4210442"/>
              <a:gd name="connsiteX116" fmla="*/ 755783 w 5283866"/>
              <a:gd name="connsiteY116" fmla="*/ 591707 h 4210442"/>
              <a:gd name="connsiteX117" fmla="*/ 0 w 5283866"/>
              <a:gd name="connsiteY117" fmla="*/ 352370 h 4210442"/>
              <a:gd name="connsiteX118" fmla="*/ 135937 w 5283866"/>
              <a:gd name="connsiteY118" fmla="*/ 349889 h 4210442"/>
              <a:gd name="connsiteX119" fmla="*/ 421595 w 5283866"/>
              <a:gd name="connsiteY119" fmla="*/ 385458 h 4210442"/>
              <a:gd name="connsiteX120" fmla="*/ 564424 w 5283866"/>
              <a:gd name="connsiteY120" fmla="*/ 379393 h 4210442"/>
              <a:gd name="connsiteX121" fmla="*/ 698432 w 5283866"/>
              <a:gd name="connsiteY121" fmla="*/ 398694 h 4210442"/>
              <a:gd name="connsiteX122" fmla="*/ 815067 w 5283866"/>
              <a:gd name="connsiteY122" fmla="*/ 398694 h 4210442"/>
              <a:gd name="connsiteX123" fmla="*/ 705876 w 5283866"/>
              <a:gd name="connsiteY123" fmla="*/ 370568 h 4210442"/>
              <a:gd name="connsiteX124" fmla="*/ 775360 w 5283866"/>
              <a:gd name="connsiteY124" fmla="*/ 345477 h 4210442"/>
              <a:gd name="connsiteX125" fmla="*/ 787493 w 5283866"/>
              <a:gd name="connsiteY125" fmla="*/ 315146 h 4210442"/>
              <a:gd name="connsiteX126" fmla="*/ 819202 w 5283866"/>
              <a:gd name="connsiteY126" fmla="*/ 291709 h 4210442"/>
              <a:gd name="connsiteX127" fmla="*/ 998705 w 5283866"/>
              <a:gd name="connsiteY127" fmla="*/ 303291 h 4210442"/>
              <a:gd name="connsiteX128" fmla="*/ 880139 w 5283866"/>
              <a:gd name="connsiteY128" fmla="*/ 206783 h 4210442"/>
              <a:gd name="connsiteX129" fmla="*/ 804037 w 5283866"/>
              <a:gd name="connsiteY129" fmla="*/ 190790 h 4210442"/>
              <a:gd name="connsiteX130" fmla="*/ 786666 w 5283866"/>
              <a:gd name="connsiteY130" fmla="*/ 149707 h 4210442"/>
              <a:gd name="connsiteX131" fmla="*/ 821960 w 5283866"/>
              <a:gd name="connsiteY131" fmla="*/ 140884 h 4210442"/>
              <a:gd name="connsiteX132" fmla="*/ 997325 w 5283866"/>
              <a:gd name="connsiteY132" fmla="*/ 174800 h 4210442"/>
              <a:gd name="connsiteX133" fmla="*/ 1026829 w 5283866"/>
              <a:gd name="connsiteY133" fmla="*/ 161287 h 4210442"/>
              <a:gd name="connsiteX134" fmla="*/ 696777 w 5283866"/>
              <a:gd name="connsiteY134" fmla="*/ 73604 h 4210442"/>
              <a:gd name="connsiteX135" fmla="*/ 701741 w 5283866"/>
              <a:gd name="connsiteY135" fmla="*/ 50444 h 4210442"/>
              <a:gd name="connsiteX136" fmla="*/ 992362 w 5283866"/>
              <a:gd name="connsiteY136" fmla="*/ 86289 h 4210442"/>
              <a:gd name="connsiteX137" fmla="*/ 806519 w 5283866"/>
              <a:gd name="connsiteY137" fmla="*/ 18183 h 4210442"/>
              <a:gd name="connsiteX138" fmla="*/ 839883 w 5283866"/>
              <a:gd name="connsiteY138" fmla="*/ 18 h 4210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3FA39C-3DEC-4910-92AF-9796AFC2C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5179" y="1472030"/>
            <a:ext cx="3978442" cy="1631950"/>
          </a:xfrm>
        </p:spPr>
        <p:txBody>
          <a:bodyPr anchor="b">
            <a:normAutofit/>
          </a:bodyPr>
          <a:lstStyle/>
          <a:p>
            <a:r>
              <a:rPr lang="en-US" sz="2400" dirty="0"/>
              <a:t>Autor </a:t>
            </a:r>
            <a:r>
              <a:rPr lang="en-US" sz="2400" dirty="0" err="1"/>
              <a:t>projektu</a:t>
            </a:r>
            <a:r>
              <a:rPr lang="en-US" sz="2400" dirty="0"/>
              <a:t>:</a:t>
            </a:r>
            <a:endParaRPr lang="en-US" sz="3600" dirty="0"/>
          </a:p>
        </p:txBody>
      </p:sp>
      <p:pic>
        <p:nvPicPr>
          <p:cNvPr id="4" name="Picture 4" descr="A picture containing indoor, colorful, room, table&#10;&#10;Description automatically generated">
            <a:extLst>
              <a:ext uri="{FF2B5EF4-FFF2-40B4-BE49-F238E27FC236}">
                <a16:creationId xmlns:a16="http://schemas.microsoft.com/office/drawing/2014/main" id="{D7B6AC06-71BC-4AE8-8340-3E0485248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40" y="134794"/>
            <a:ext cx="4921727" cy="6562302"/>
          </a:xfrm>
          <a:prstGeom prst="rect">
            <a:avLst/>
          </a:prstGeom>
        </p:spPr>
      </p:pic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A12B52DA-9C95-49D9-B3A6-2F1507E4C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5179" y="3243151"/>
            <a:ext cx="3978442" cy="24197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Julia </a:t>
            </a:r>
            <a:r>
              <a:rPr lang="en-US" sz="4000" dirty="0" err="1"/>
              <a:t>Beba</a:t>
            </a:r>
            <a:endParaRPr lang="en-US" sz="2000" dirty="0" err="1"/>
          </a:p>
        </p:txBody>
      </p:sp>
    </p:spTree>
    <p:extLst>
      <p:ext uri="{BB962C8B-B14F-4D97-AF65-F5344CB8AC3E}">
        <p14:creationId xmlns:p14="http://schemas.microsoft.com/office/powerpoint/2010/main" val="775153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66961D-0374-4E26-AF90-821632EE0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620584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i="1" dirty="0"/>
              <a:t>Autor </a:t>
            </a:r>
            <a:r>
              <a:rPr lang="en-US" sz="2400" i="1" dirty="0" err="1"/>
              <a:t>projektu</a:t>
            </a:r>
            <a:r>
              <a:rPr lang="en-US" sz="2400" i="1" dirty="0"/>
              <a:t>:</a:t>
            </a:r>
            <a:r>
              <a:rPr lang="en-US" sz="4800" i="1" dirty="0"/>
              <a:t/>
            </a:r>
            <a:br>
              <a:rPr lang="en-US" sz="4800" i="1" dirty="0"/>
            </a:br>
            <a:r>
              <a:rPr lang="en-US" sz="4800" i="1" dirty="0"/>
              <a:t>Jan </a:t>
            </a:r>
            <a:r>
              <a:rPr lang="en-US" sz="4800" i="1" dirty="0" err="1"/>
              <a:t>Garasz</a:t>
            </a:r>
            <a:endParaRPr lang="en-US" sz="4800" i="1"/>
          </a:p>
        </p:txBody>
      </p:sp>
      <p:pic>
        <p:nvPicPr>
          <p:cNvPr id="4" name="Picture 4" descr="A picture containing table&#10;&#10;Description automatically generated">
            <a:extLst>
              <a:ext uri="{FF2B5EF4-FFF2-40B4-BE49-F238E27FC236}">
                <a16:creationId xmlns:a16="http://schemas.microsoft.com/office/drawing/2014/main" id="{FB301C02-0AB4-4DF9-B0FD-116DFCAB6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15" b="13325"/>
          <a:stretch/>
        </p:blipFill>
        <p:spPr>
          <a:xfrm>
            <a:off x="6224151" y="643467"/>
            <a:ext cx="5275163" cy="605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30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81E3C2-F865-467F-B6F3-DB6FDC674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69" y="1506109"/>
            <a:ext cx="3888526" cy="10672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i="1" dirty="0"/>
              <a:t>Autor </a:t>
            </a:r>
            <a:r>
              <a:rPr lang="en-US" sz="2400" i="1" dirty="0" err="1"/>
              <a:t>projektu</a:t>
            </a:r>
            <a:r>
              <a:rPr lang="en-US" sz="2400" i="1" dirty="0"/>
              <a:t>:</a:t>
            </a:r>
            <a:br>
              <a:rPr lang="en-US" sz="2400" i="1" dirty="0"/>
            </a:br>
            <a:endParaRPr lang="en-US" sz="2400" i="1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924AFA93-FEE7-4F63-95BB-A66D8A6EF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4866188" cy="35535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i="1" dirty="0">
                <a:ea typeface="+mn-lt"/>
                <a:cs typeface="+mn-lt"/>
              </a:rPr>
              <a:t>Maria Janiszewska</a:t>
            </a:r>
            <a:endParaRPr lang="en-US" sz="4000" dirty="0">
              <a:ea typeface="+mn-lt"/>
              <a:cs typeface="+mn-lt"/>
            </a:endParaRPr>
          </a:p>
          <a:p>
            <a:endParaRPr lang="en-US" sz="2000" dirty="0"/>
          </a:p>
        </p:txBody>
      </p:sp>
      <p:pic>
        <p:nvPicPr>
          <p:cNvPr id="4" name="Picture 4" descr="A picture containing doll, toy&#10;&#10;Description automatically generated">
            <a:extLst>
              <a:ext uri="{FF2B5EF4-FFF2-40B4-BE49-F238E27FC236}">
                <a16:creationId xmlns:a16="http://schemas.microsoft.com/office/drawing/2014/main" id="{BA094548-9DFC-41F0-AE38-00154A2B0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010" y="643234"/>
            <a:ext cx="4213498" cy="559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27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720C8A5-6B45-4E4F-BA80-8A14A9F5B3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89ECBDA-51E6-4484-8F25-E777102F7D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A2AEA56-4902-4CC1-A43B-1AC27C88CB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6749" y="720952"/>
            <a:ext cx="6959544" cy="5545704"/>
          </a:xfrm>
          <a:custGeom>
            <a:avLst/>
            <a:gdLst>
              <a:gd name="connsiteX0" fmla="*/ 839883 w 5283866"/>
              <a:gd name="connsiteY0" fmla="*/ 18 h 4210442"/>
              <a:gd name="connsiteX1" fmla="*/ 875727 w 5283866"/>
              <a:gd name="connsiteY1" fmla="*/ 6050 h 4210442"/>
              <a:gd name="connsiteX2" fmla="*/ 1624617 w 5283866"/>
              <a:gd name="connsiteY2" fmla="*/ 99799 h 4210442"/>
              <a:gd name="connsiteX3" fmla="*/ 2328012 w 5283866"/>
              <a:gd name="connsiteY3" fmla="*/ 148051 h 4210442"/>
              <a:gd name="connsiteX4" fmla="*/ 3177820 w 5283866"/>
              <a:gd name="connsiteY4" fmla="*/ 228566 h 4210442"/>
              <a:gd name="connsiteX5" fmla="*/ 3770646 w 5283866"/>
              <a:gd name="connsiteY5" fmla="*/ 252831 h 4210442"/>
              <a:gd name="connsiteX6" fmla="*/ 3800149 w 5283866"/>
              <a:gd name="connsiteY6" fmla="*/ 251727 h 4210442"/>
              <a:gd name="connsiteX7" fmla="*/ 4102076 w 5283866"/>
              <a:gd name="connsiteY7" fmla="*/ 288400 h 4210442"/>
              <a:gd name="connsiteX8" fmla="*/ 3904377 w 5283866"/>
              <a:gd name="connsiteY8" fmla="*/ 446120 h 4210442"/>
              <a:gd name="connsiteX9" fmla="*/ 4188933 w 5283866"/>
              <a:gd name="connsiteY9" fmla="*/ 520843 h 4210442"/>
              <a:gd name="connsiteX10" fmla="*/ 4465492 w 5283866"/>
              <a:gd name="connsiteY10" fmla="*/ 626449 h 4210442"/>
              <a:gd name="connsiteX11" fmla="*/ 4517606 w 5283866"/>
              <a:gd name="connsiteY11" fmla="*/ 670015 h 4210442"/>
              <a:gd name="connsiteX12" fmla="*/ 4948576 w 5283866"/>
              <a:gd name="connsiteY12" fmla="*/ 954847 h 4210442"/>
              <a:gd name="connsiteX13" fmla="*/ 4866132 w 5283866"/>
              <a:gd name="connsiteY13" fmla="*/ 1015233 h 4210442"/>
              <a:gd name="connsiteX14" fmla="*/ 5019164 w 5283866"/>
              <a:gd name="connsiteY14" fmla="*/ 1087474 h 4210442"/>
              <a:gd name="connsiteX15" fmla="*/ 5053630 w 5283866"/>
              <a:gd name="connsiteY15" fmla="*/ 1117806 h 4210442"/>
              <a:gd name="connsiteX16" fmla="*/ 5024404 w 5283866"/>
              <a:gd name="connsiteY16" fmla="*/ 1154202 h 4210442"/>
              <a:gd name="connsiteX17" fmla="*/ 4960984 w 5283866"/>
              <a:gd name="connsiteY17" fmla="*/ 1179569 h 4210442"/>
              <a:gd name="connsiteX18" fmla="*/ 4876887 w 5283866"/>
              <a:gd name="connsiteY18" fmla="*/ 1243814 h 4210442"/>
              <a:gd name="connsiteX19" fmla="*/ 4880195 w 5283866"/>
              <a:gd name="connsiteY19" fmla="*/ 1293998 h 4210442"/>
              <a:gd name="connsiteX20" fmla="*/ 4930104 w 5283866"/>
              <a:gd name="connsiteY20" fmla="*/ 1384991 h 4210442"/>
              <a:gd name="connsiteX21" fmla="*/ 4855103 w 5283866"/>
              <a:gd name="connsiteY21" fmla="*/ 1480119 h 4210442"/>
              <a:gd name="connsiteX22" fmla="*/ 4816500 w 5283866"/>
              <a:gd name="connsiteY22" fmla="*/ 1508242 h 4210442"/>
              <a:gd name="connsiteX23" fmla="*/ 4890949 w 5283866"/>
              <a:gd name="connsiteY23" fmla="*/ 1517893 h 4210442"/>
              <a:gd name="connsiteX24" fmla="*/ 4916868 w 5283866"/>
              <a:gd name="connsiteY24" fmla="*/ 1557599 h 4210442"/>
              <a:gd name="connsiteX25" fmla="*/ 4928448 w 5283866"/>
              <a:gd name="connsiteY25" fmla="*/ 1577453 h 4210442"/>
              <a:gd name="connsiteX26" fmla="*/ 4998760 w 5283866"/>
              <a:gd name="connsiteY26" fmla="*/ 1701809 h 4210442"/>
              <a:gd name="connsiteX27" fmla="*/ 4986903 w 5283866"/>
              <a:gd name="connsiteY27" fmla="*/ 1736550 h 4210442"/>
              <a:gd name="connsiteX28" fmla="*/ 4869716 w 5283866"/>
              <a:gd name="connsiteY28" fmla="*/ 1904472 h 4210442"/>
              <a:gd name="connsiteX29" fmla="*/ 4994348 w 5283866"/>
              <a:gd name="connsiteY29" fmla="*/ 1951346 h 4210442"/>
              <a:gd name="connsiteX30" fmla="*/ 5001792 w 5283866"/>
              <a:gd name="connsiteY30" fmla="*/ 2030756 h 4210442"/>
              <a:gd name="connsiteX31" fmla="*/ 5065212 w 5283866"/>
              <a:gd name="connsiteY31" fmla="*/ 2119543 h 4210442"/>
              <a:gd name="connsiteX32" fmla="*/ 5204732 w 5283866"/>
              <a:gd name="connsiteY32" fmla="*/ 2244450 h 4210442"/>
              <a:gd name="connsiteX33" fmla="*/ 5283866 w 5283866"/>
              <a:gd name="connsiteY33" fmla="*/ 2328272 h 4210442"/>
              <a:gd name="connsiteX34" fmla="*/ 5147380 w 5283866"/>
              <a:gd name="connsiteY34" fmla="*/ 2350606 h 4210442"/>
              <a:gd name="connsiteX35" fmla="*/ 5126148 w 5283866"/>
              <a:gd name="connsiteY35" fmla="*/ 2363566 h 4210442"/>
              <a:gd name="connsiteX36" fmla="*/ 5142417 w 5283866"/>
              <a:gd name="connsiteY36" fmla="*/ 2407682 h 4210442"/>
              <a:gd name="connsiteX37" fmla="*/ 5164200 w 5283866"/>
              <a:gd name="connsiteY37" fmla="*/ 2451526 h 4210442"/>
              <a:gd name="connsiteX38" fmla="*/ 5149034 w 5283866"/>
              <a:gd name="connsiteY38" fmla="*/ 2485992 h 4210442"/>
              <a:gd name="connsiteX39" fmla="*/ 5042601 w 5283866"/>
              <a:gd name="connsiteY39" fmla="*/ 2635164 h 4210442"/>
              <a:gd name="connsiteX40" fmla="*/ 4955194 w 5283866"/>
              <a:gd name="connsiteY40" fmla="*/ 2694445 h 4210442"/>
              <a:gd name="connsiteX41" fmla="*/ 4756116 w 5283866"/>
              <a:gd name="connsiteY41" fmla="*/ 2963836 h 4210442"/>
              <a:gd name="connsiteX42" fmla="*/ 4693523 w 5283866"/>
              <a:gd name="connsiteY42" fmla="*/ 3051244 h 4210442"/>
              <a:gd name="connsiteX43" fmla="*/ 4739848 w 5283866"/>
              <a:gd name="connsiteY43" fmla="*/ 3082125 h 4210442"/>
              <a:gd name="connsiteX44" fmla="*/ 4651060 w 5283866"/>
              <a:gd name="connsiteY44" fmla="*/ 3173670 h 4210442"/>
              <a:gd name="connsiteX45" fmla="*/ 4546556 w 5283866"/>
              <a:gd name="connsiteY45" fmla="*/ 3275413 h 4210442"/>
              <a:gd name="connsiteX46" fmla="*/ 4519261 w 5283866"/>
              <a:gd name="connsiteY46" fmla="*/ 3302437 h 4210442"/>
              <a:gd name="connsiteX47" fmla="*/ 2364961 w 5283866"/>
              <a:gd name="connsiteY47" fmla="*/ 4209597 h 4210442"/>
              <a:gd name="connsiteX48" fmla="*/ 1796951 w 5283866"/>
              <a:gd name="connsiteY48" fmla="*/ 4075867 h 4210442"/>
              <a:gd name="connsiteX49" fmla="*/ 1572227 w 5283866"/>
              <a:gd name="connsiteY49" fmla="*/ 3971917 h 4210442"/>
              <a:gd name="connsiteX50" fmla="*/ 1284364 w 5283866"/>
              <a:gd name="connsiteY50" fmla="*/ 3805097 h 4210442"/>
              <a:gd name="connsiteX51" fmla="*/ 976645 w 5283866"/>
              <a:gd name="connsiteY51" fmla="*/ 3670815 h 4210442"/>
              <a:gd name="connsiteX52" fmla="*/ 871866 w 5283866"/>
              <a:gd name="connsiteY52" fmla="*/ 3547839 h 4210442"/>
              <a:gd name="connsiteX53" fmla="*/ 835195 w 5283866"/>
              <a:gd name="connsiteY53" fmla="*/ 3513373 h 4210442"/>
              <a:gd name="connsiteX54" fmla="*/ 743375 w 5283866"/>
              <a:gd name="connsiteY54" fmla="*/ 3468427 h 4210442"/>
              <a:gd name="connsiteX55" fmla="*/ 583175 w 5283866"/>
              <a:gd name="connsiteY55" fmla="*/ 3371370 h 4210442"/>
              <a:gd name="connsiteX56" fmla="*/ 641906 w 5283866"/>
              <a:gd name="connsiteY56" fmla="*/ 3349311 h 4210442"/>
              <a:gd name="connsiteX57" fmla="*/ 810930 w 5283866"/>
              <a:gd name="connsiteY57" fmla="*/ 3408042 h 4210442"/>
              <a:gd name="connsiteX58" fmla="*/ 933908 w 5283866"/>
              <a:gd name="connsiteY58" fmla="*/ 3423758 h 4210442"/>
              <a:gd name="connsiteX59" fmla="*/ 760747 w 5283866"/>
              <a:gd name="connsiteY59" fmla="*/ 3321187 h 4210442"/>
              <a:gd name="connsiteX60" fmla="*/ 593101 w 5283866"/>
              <a:gd name="connsiteY60" fmla="*/ 3187731 h 4210442"/>
              <a:gd name="connsiteX61" fmla="*/ 722419 w 5283866"/>
              <a:gd name="connsiteY61" fmla="*/ 3213374 h 4210442"/>
              <a:gd name="connsiteX62" fmla="*/ 727934 w 5283866"/>
              <a:gd name="connsiteY62" fmla="*/ 3195451 h 4210442"/>
              <a:gd name="connsiteX63" fmla="*/ 615987 w 5283866"/>
              <a:gd name="connsiteY63" fmla="*/ 3036630 h 4210442"/>
              <a:gd name="connsiteX64" fmla="*/ 560564 w 5283866"/>
              <a:gd name="connsiteY64" fmla="*/ 2972660 h 4210442"/>
              <a:gd name="connsiteX65" fmla="*/ 311302 w 5283866"/>
              <a:gd name="connsiteY65" fmla="*/ 2779924 h 4210442"/>
              <a:gd name="connsiteX66" fmla="*/ 547882 w 5283866"/>
              <a:gd name="connsiteY66" fmla="*/ 2865952 h 4210442"/>
              <a:gd name="connsiteX67" fmla="*/ 303582 w 5283866"/>
              <a:gd name="connsiteY67" fmla="*/ 2678453 h 4210442"/>
              <a:gd name="connsiteX68" fmla="*/ 185016 w 5283866"/>
              <a:gd name="connsiteY68" fmla="*/ 2609244 h 4210442"/>
              <a:gd name="connsiteX69" fmla="*/ 154963 w 5283866"/>
              <a:gd name="connsiteY69" fmla="*/ 2568435 h 4210442"/>
              <a:gd name="connsiteX70" fmla="*/ 207627 w 5283866"/>
              <a:gd name="connsiteY70" fmla="*/ 2559612 h 4210442"/>
              <a:gd name="connsiteX71" fmla="*/ 369207 w 5283866"/>
              <a:gd name="connsiteY71" fmla="*/ 2575330 h 4210442"/>
              <a:gd name="connsiteX72" fmla="*/ 169852 w 5283866"/>
              <a:gd name="connsiteY72" fmla="*/ 2449319 h 4210442"/>
              <a:gd name="connsiteX73" fmla="*/ 319299 w 5283866"/>
              <a:gd name="connsiteY73" fmla="*/ 2468619 h 4210442"/>
              <a:gd name="connsiteX74" fmla="*/ 362313 w 5283866"/>
              <a:gd name="connsiteY74" fmla="*/ 2418988 h 4210442"/>
              <a:gd name="connsiteX75" fmla="*/ 431798 w 5283866"/>
              <a:gd name="connsiteY75" fmla="*/ 2338750 h 4210442"/>
              <a:gd name="connsiteX76" fmla="*/ 479775 w 5283866"/>
              <a:gd name="connsiteY76" fmla="*/ 2294082 h 4210442"/>
              <a:gd name="connsiteX77" fmla="*/ 499903 w 5283866"/>
              <a:gd name="connsiteY77" fmla="*/ 2153458 h 4210442"/>
              <a:gd name="connsiteX78" fmla="*/ 458544 w 5283866"/>
              <a:gd name="connsiteY78" fmla="*/ 1999599 h 4210442"/>
              <a:gd name="connsiteX79" fmla="*/ 346596 w 5283866"/>
              <a:gd name="connsiteY79" fmla="*/ 1921843 h 4210442"/>
              <a:gd name="connsiteX80" fmla="*/ 378857 w 5283866"/>
              <a:gd name="connsiteY80" fmla="*/ 1834435 h 4210442"/>
              <a:gd name="connsiteX81" fmla="*/ 617091 w 5283866"/>
              <a:gd name="connsiteY81" fmla="*/ 1887376 h 4210442"/>
              <a:gd name="connsiteX82" fmla="*/ 260568 w 5283866"/>
              <a:gd name="connsiteY82" fmla="*/ 1679198 h 4210442"/>
              <a:gd name="connsiteX83" fmla="*/ 320402 w 5283866"/>
              <a:gd name="connsiteY83" fmla="*/ 1668720 h 4210442"/>
              <a:gd name="connsiteX84" fmla="*/ 317920 w 5283866"/>
              <a:gd name="connsiteY84" fmla="*/ 1652452 h 4210442"/>
              <a:gd name="connsiteX85" fmla="*/ 321779 w 5283866"/>
              <a:gd name="connsiteY85" fmla="*/ 1552359 h 4210442"/>
              <a:gd name="connsiteX86" fmla="*/ 331707 w 5283866"/>
              <a:gd name="connsiteY86" fmla="*/ 1506313 h 4210442"/>
              <a:gd name="connsiteX87" fmla="*/ 315990 w 5283866"/>
              <a:gd name="connsiteY87" fmla="*/ 1453371 h 4210442"/>
              <a:gd name="connsiteX88" fmla="*/ 583450 w 5283866"/>
              <a:gd name="connsiteY88" fmla="*/ 1474052 h 4210442"/>
              <a:gd name="connsiteX89" fmla="*/ 699809 w 5283866"/>
              <a:gd name="connsiteY89" fmla="*/ 1461919 h 4210442"/>
              <a:gd name="connsiteX90" fmla="*/ 902750 w 5283866"/>
              <a:gd name="connsiteY90" fmla="*/ 1458612 h 4210442"/>
              <a:gd name="connsiteX91" fmla="*/ 996774 w 5283866"/>
              <a:gd name="connsiteY91" fmla="*/ 1468814 h 4210442"/>
              <a:gd name="connsiteX92" fmla="*/ 1077012 w 5283866"/>
              <a:gd name="connsiteY92" fmla="*/ 1455578 h 4210442"/>
              <a:gd name="connsiteX93" fmla="*/ 1000083 w 5283866"/>
              <a:gd name="connsiteY93" fmla="*/ 1393262 h 4210442"/>
              <a:gd name="connsiteX94" fmla="*/ 891720 w 5283866"/>
              <a:gd name="connsiteY94" fmla="*/ 1394089 h 4210442"/>
              <a:gd name="connsiteX95" fmla="*/ 814515 w 5283866"/>
              <a:gd name="connsiteY95" fmla="*/ 1353557 h 4210442"/>
              <a:gd name="connsiteX96" fmla="*/ 740895 w 5283866"/>
              <a:gd name="connsiteY96" fmla="*/ 1280211 h 4210442"/>
              <a:gd name="connsiteX97" fmla="*/ 481154 w 5283866"/>
              <a:gd name="connsiteY97" fmla="*/ 1163301 h 4210442"/>
              <a:gd name="connsiteX98" fmla="*/ 433728 w 5283866"/>
              <a:gd name="connsiteY98" fmla="*/ 1118909 h 4210442"/>
              <a:gd name="connsiteX99" fmla="*/ 1176276 w 5283866"/>
              <a:gd name="connsiteY99" fmla="*/ 1288484 h 4210442"/>
              <a:gd name="connsiteX100" fmla="*/ 946867 w 5283866"/>
              <a:gd name="connsiteY100" fmla="*/ 1217344 h 4210442"/>
              <a:gd name="connsiteX101" fmla="*/ 1102104 w 5283866"/>
              <a:gd name="connsiteY101" fmla="*/ 1230304 h 4210442"/>
              <a:gd name="connsiteX102" fmla="*/ 1188133 w 5283866"/>
              <a:gd name="connsiteY102" fmla="*/ 1182603 h 4210442"/>
              <a:gd name="connsiteX103" fmla="*/ 1187030 w 5283866"/>
              <a:gd name="connsiteY103" fmla="*/ 1169092 h 4210442"/>
              <a:gd name="connsiteX104" fmla="*/ 1123887 w 5283866"/>
              <a:gd name="connsiteY104" fmla="*/ 1124698 h 4210442"/>
              <a:gd name="connsiteX105" fmla="*/ 1086938 w 5283866"/>
              <a:gd name="connsiteY105" fmla="*/ 1096023 h 4210442"/>
              <a:gd name="connsiteX106" fmla="*/ 985744 w 5283866"/>
              <a:gd name="connsiteY106" fmla="*/ 992622 h 4210442"/>
              <a:gd name="connsiteX107" fmla="*/ 1057987 w 5283866"/>
              <a:gd name="connsiteY107" fmla="*/ 981594 h 4210442"/>
              <a:gd name="connsiteX108" fmla="*/ 1084733 w 5283866"/>
              <a:gd name="connsiteY108" fmla="*/ 960086 h 4210442"/>
              <a:gd name="connsiteX109" fmla="*/ 1064605 w 5283866"/>
              <a:gd name="connsiteY109" fmla="*/ 929756 h 4210442"/>
              <a:gd name="connsiteX110" fmla="*/ 840985 w 5283866"/>
              <a:gd name="connsiteY110" fmla="*/ 836558 h 4210442"/>
              <a:gd name="connsiteX111" fmla="*/ 823615 w 5283866"/>
              <a:gd name="connsiteY111" fmla="*/ 764315 h 4210442"/>
              <a:gd name="connsiteX112" fmla="*/ 865526 w 5283866"/>
              <a:gd name="connsiteY112" fmla="*/ 753562 h 4210442"/>
              <a:gd name="connsiteX113" fmla="*/ 914331 w 5283866"/>
              <a:gd name="connsiteY113" fmla="*/ 758525 h 4210442"/>
              <a:gd name="connsiteX114" fmla="*/ 875452 w 5283866"/>
              <a:gd name="connsiteY114" fmla="*/ 701724 h 4210442"/>
              <a:gd name="connsiteX115" fmla="*/ 717181 w 5283866"/>
              <a:gd name="connsiteY115" fmla="*/ 644371 h 4210442"/>
              <a:gd name="connsiteX116" fmla="*/ 755783 w 5283866"/>
              <a:gd name="connsiteY116" fmla="*/ 591707 h 4210442"/>
              <a:gd name="connsiteX117" fmla="*/ 0 w 5283866"/>
              <a:gd name="connsiteY117" fmla="*/ 352370 h 4210442"/>
              <a:gd name="connsiteX118" fmla="*/ 135937 w 5283866"/>
              <a:gd name="connsiteY118" fmla="*/ 349889 h 4210442"/>
              <a:gd name="connsiteX119" fmla="*/ 421595 w 5283866"/>
              <a:gd name="connsiteY119" fmla="*/ 385458 h 4210442"/>
              <a:gd name="connsiteX120" fmla="*/ 564424 w 5283866"/>
              <a:gd name="connsiteY120" fmla="*/ 379393 h 4210442"/>
              <a:gd name="connsiteX121" fmla="*/ 698432 w 5283866"/>
              <a:gd name="connsiteY121" fmla="*/ 398694 h 4210442"/>
              <a:gd name="connsiteX122" fmla="*/ 815067 w 5283866"/>
              <a:gd name="connsiteY122" fmla="*/ 398694 h 4210442"/>
              <a:gd name="connsiteX123" fmla="*/ 705876 w 5283866"/>
              <a:gd name="connsiteY123" fmla="*/ 370568 h 4210442"/>
              <a:gd name="connsiteX124" fmla="*/ 775360 w 5283866"/>
              <a:gd name="connsiteY124" fmla="*/ 345477 h 4210442"/>
              <a:gd name="connsiteX125" fmla="*/ 787493 w 5283866"/>
              <a:gd name="connsiteY125" fmla="*/ 315146 h 4210442"/>
              <a:gd name="connsiteX126" fmla="*/ 819202 w 5283866"/>
              <a:gd name="connsiteY126" fmla="*/ 291709 h 4210442"/>
              <a:gd name="connsiteX127" fmla="*/ 998705 w 5283866"/>
              <a:gd name="connsiteY127" fmla="*/ 303291 h 4210442"/>
              <a:gd name="connsiteX128" fmla="*/ 880139 w 5283866"/>
              <a:gd name="connsiteY128" fmla="*/ 206783 h 4210442"/>
              <a:gd name="connsiteX129" fmla="*/ 804037 w 5283866"/>
              <a:gd name="connsiteY129" fmla="*/ 190790 h 4210442"/>
              <a:gd name="connsiteX130" fmla="*/ 786666 w 5283866"/>
              <a:gd name="connsiteY130" fmla="*/ 149707 h 4210442"/>
              <a:gd name="connsiteX131" fmla="*/ 821960 w 5283866"/>
              <a:gd name="connsiteY131" fmla="*/ 140884 h 4210442"/>
              <a:gd name="connsiteX132" fmla="*/ 997325 w 5283866"/>
              <a:gd name="connsiteY132" fmla="*/ 174800 h 4210442"/>
              <a:gd name="connsiteX133" fmla="*/ 1026829 w 5283866"/>
              <a:gd name="connsiteY133" fmla="*/ 161287 h 4210442"/>
              <a:gd name="connsiteX134" fmla="*/ 696777 w 5283866"/>
              <a:gd name="connsiteY134" fmla="*/ 73604 h 4210442"/>
              <a:gd name="connsiteX135" fmla="*/ 701741 w 5283866"/>
              <a:gd name="connsiteY135" fmla="*/ 50444 h 4210442"/>
              <a:gd name="connsiteX136" fmla="*/ 992362 w 5283866"/>
              <a:gd name="connsiteY136" fmla="*/ 86289 h 4210442"/>
              <a:gd name="connsiteX137" fmla="*/ 806519 w 5283866"/>
              <a:gd name="connsiteY137" fmla="*/ 18183 h 4210442"/>
              <a:gd name="connsiteX138" fmla="*/ 839883 w 5283866"/>
              <a:gd name="connsiteY138" fmla="*/ 18 h 4210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0C3430-A8AC-44F8-9D9F-93FB3A4A4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5179" y="1472030"/>
            <a:ext cx="3978442" cy="1631950"/>
          </a:xfrm>
        </p:spPr>
        <p:txBody>
          <a:bodyPr anchor="b">
            <a:normAutofit/>
          </a:bodyPr>
          <a:lstStyle/>
          <a:p>
            <a:r>
              <a:rPr lang="en-US" sz="2400" dirty="0"/>
              <a:t>Autor </a:t>
            </a:r>
            <a:r>
              <a:rPr lang="en-US" sz="2400" dirty="0" err="1"/>
              <a:t>projektu</a:t>
            </a:r>
            <a:r>
              <a:rPr lang="en-US" sz="2400" dirty="0"/>
              <a:t>:</a:t>
            </a:r>
          </a:p>
        </p:txBody>
      </p:sp>
      <p:pic>
        <p:nvPicPr>
          <p:cNvPr id="4" name="Picture 4" descr="A picture containing table, room, shirt&#10;&#10;Description automatically generated">
            <a:extLst>
              <a:ext uri="{FF2B5EF4-FFF2-40B4-BE49-F238E27FC236}">
                <a16:creationId xmlns:a16="http://schemas.microsoft.com/office/drawing/2014/main" id="{76237A54-1342-45A8-8A07-8908B15A4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37" y="221058"/>
            <a:ext cx="4734821" cy="631788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C6A422-66FA-49D9-A3D4-35E9D0513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5179" y="3243151"/>
            <a:ext cx="3978442" cy="24197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Aleksander </a:t>
            </a:r>
            <a:r>
              <a:rPr lang="en-US" sz="4000" dirty="0" err="1"/>
              <a:t>Maćkowiak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65170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12D1EA98-1649-4CD5-9D12-FEC315F2B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/>
              <a:t>Autor </a:t>
            </a:r>
            <a:r>
              <a:rPr lang="en-US" sz="2000" dirty="0" err="1"/>
              <a:t>projektu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4000" dirty="0"/>
              <a:t>Leon </a:t>
            </a:r>
            <a:r>
              <a:rPr lang="en-US" sz="4000" dirty="0" err="1"/>
              <a:t>Praiss</a:t>
            </a:r>
            <a:endParaRPr lang="en-US" sz="4000"/>
          </a:p>
          <a:p>
            <a:endParaRPr lang="en-US" sz="4000" dirty="0"/>
          </a:p>
        </p:txBody>
      </p:sp>
      <p:pic>
        <p:nvPicPr>
          <p:cNvPr id="4" name="Picture 4" descr="A picture containing table, photo, monitor, computer&#10;&#10;Description automatically generated">
            <a:extLst>
              <a:ext uri="{FF2B5EF4-FFF2-40B4-BE49-F238E27FC236}">
                <a16:creationId xmlns:a16="http://schemas.microsoft.com/office/drawing/2014/main" id="{34A5511D-760C-45D5-BE4A-E23A243931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56" r="-1" b="10248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26112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4C5663A-0CE3-4AEE-B47E-FB68D9EBFE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980C16-5904-4028-89A6-64E436056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807305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Autor</a:t>
            </a:r>
            <a:r>
              <a:rPr lang="en-US" sz="2400" dirty="0"/>
              <a:t> </a:t>
            </a:r>
            <a:br>
              <a:rPr lang="en-US" sz="2400" dirty="0"/>
            </a:br>
            <a:r>
              <a:rPr lang="en-US" sz="2400" dirty="0" err="1"/>
              <a:t>projektów</a:t>
            </a:r>
            <a:r>
              <a:rPr lang="en-US" sz="2400" dirty="0"/>
              <a:t>: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D622292-A54C-41DF-A4B5-E6B6A2A15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333297"/>
            <a:ext cx="3816096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Julia </a:t>
            </a:r>
            <a:r>
              <a:rPr lang="en-US" sz="4000" dirty="0" err="1"/>
              <a:t>Pańczak</a:t>
            </a:r>
            <a:endParaRPr lang="en-US" sz="4000"/>
          </a:p>
        </p:txBody>
      </p:sp>
      <p:pic>
        <p:nvPicPr>
          <p:cNvPr id="4" name="Picture 4" descr="A picture containing indoor, table, sitting, little&#10;&#10;Description automatically generated">
            <a:extLst>
              <a:ext uri="{FF2B5EF4-FFF2-40B4-BE49-F238E27FC236}">
                <a16:creationId xmlns:a16="http://schemas.microsoft.com/office/drawing/2014/main" id="{C01FCD4C-39BD-4529-958A-24229E7BE1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337" r="-1" b="10058"/>
          <a:stretch/>
        </p:blipFill>
        <p:spPr>
          <a:xfrm>
            <a:off x="4726728" y="10"/>
            <a:ext cx="7472381" cy="6857990"/>
          </a:xfrm>
          <a:custGeom>
            <a:avLst/>
            <a:gdLst/>
            <a:ahLst/>
            <a:cxnLst/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33913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E4CD457-E37B-4177-94C9-92C24E7321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food&#10;&#10;Description automatically generated">
            <a:extLst>
              <a:ext uri="{FF2B5EF4-FFF2-40B4-BE49-F238E27FC236}">
                <a16:creationId xmlns:a16="http://schemas.microsoft.com/office/drawing/2014/main" id="{73A82C87-9162-45A3-98E0-7F2F73A9D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35008" b="2294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343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720C8A5-6B45-4E4F-BA80-8A14A9F5B3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89ECBDA-51E6-4484-8F25-E777102F7D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A2AEA56-4902-4CC1-A43B-1AC27C88CB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6749" y="720952"/>
            <a:ext cx="6959544" cy="5545704"/>
          </a:xfrm>
          <a:custGeom>
            <a:avLst/>
            <a:gdLst>
              <a:gd name="connsiteX0" fmla="*/ 839883 w 5283866"/>
              <a:gd name="connsiteY0" fmla="*/ 18 h 4210442"/>
              <a:gd name="connsiteX1" fmla="*/ 875727 w 5283866"/>
              <a:gd name="connsiteY1" fmla="*/ 6050 h 4210442"/>
              <a:gd name="connsiteX2" fmla="*/ 1624617 w 5283866"/>
              <a:gd name="connsiteY2" fmla="*/ 99799 h 4210442"/>
              <a:gd name="connsiteX3" fmla="*/ 2328012 w 5283866"/>
              <a:gd name="connsiteY3" fmla="*/ 148051 h 4210442"/>
              <a:gd name="connsiteX4" fmla="*/ 3177820 w 5283866"/>
              <a:gd name="connsiteY4" fmla="*/ 228566 h 4210442"/>
              <a:gd name="connsiteX5" fmla="*/ 3770646 w 5283866"/>
              <a:gd name="connsiteY5" fmla="*/ 252831 h 4210442"/>
              <a:gd name="connsiteX6" fmla="*/ 3800149 w 5283866"/>
              <a:gd name="connsiteY6" fmla="*/ 251727 h 4210442"/>
              <a:gd name="connsiteX7" fmla="*/ 4102076 w 5283866"/>
              <a:gd name="connsiteY7" fmla="*/ 288400 h 4210442"/>
              <a:gd name="connsiteX8" fmla="*/ 3904377 w 5283866"/>
              <a:gd name="connsiteY8" fmla="*/ 446120 h 4210442"/>
              <a:gd name="connsiteX9" fmla="*/ 4188933 w 5283866"/>
              <a:gd name="connsiteY9" fmla="*/ 520843 h 4210442"/>
              <a:gd name="connsiteX10" fmla="*/ 4465492 w 5283866"/>
              <a:gd name="connsiteY10" fmla="*/ 626449 h 4210442"/>
              <a:gd name="connsiteX11" fmla="*/ 4517606 w 5283866"/>
              <a:gd name="connsiteY11" fmla="*/ 670015 h 4210442"/>
              <a:gd name="connsiteX12" fmla="*/ 4948576 w 5283866"/>
              <a:gd name="connsiteY12" fmla="*/ 954847 h 4210442"/>
              <a:gd name="connsiteX13" fmla="*/ 4866132 w 5283866"/>
              <a:gd name="connsiteY13" fmla="*/ 1015233 h 4210442"/>
              <a:gd name="connsiteX14" fmla="*/ 5019164 w 5283866"/>
              <a:gd name="connsiteY14" fmla="*/ 1087474 h 4210442"/>
              <a:gd name="connsiteX15" fmla="*/ 5053630 w 5283866"/>
              <a:gd name="connsiteY15" fmla="*/ 1117806 h 4210442"/>
              <a:gd name="connsiteX16" fmla="*/ 5024404 w 5283866"/>
              <a:gd name="connsiteY16" fmla="*/ 1154202 h 4210442"/>
              <a:gd name="connsiteX17" fmla="*/ 4960984 w 5283866"/>
              <a:gd name="connsiteY17" fmla="*/ 1179569 h 4210442"/>
              <a:gd name="connsiteX18" fmla="*/ 4876887 w 5283866"/>
              <a:gd name="connsiteY18" fmla="*/ 1243814 h 4210442"/>
              <a:gd name="connsiteX19" fmla="*/ 4880195 w 5283866"/>
              <a:gd name="connsiteY19" fmla="*/ 1293998 h 4210442"/>
              <a:gd name="connsiteX20" fmla="*/ 4930104 w 5283866"/>
              <a:gd name="connsiteY20" fmla="*/ 1384991 h 4210442"/>
              <a:gd name="connsiteX21" fmla="*/ 4855103 w 5283866"/>
              <a:gd name="connsiteY21" fmla="*/ 1480119 h 4210442"/>
              <a:gd name="connsiteX22" fmla="*/ 4816500 w 5283866"/>
              <a:gd name="connsiteY22" fmla="*/ 1508242 h 4210442"/>
              <a:gd name="connsiteX23" fmla="*/ 4890949 w 5283866"/>
              <a:gd name="connsiteY23" fmla="*/ 1517893 h 4210442"/>
              <a:gd name="connsiteX24" fmla="*/ 4916868 w 5283866"/>
              <a:gd name="connsiteY24" fmla="*/ 1557599 h 4210442"/>
              <a:gd name="connsiteX25" fmla="*/ 4928448 w 5283866"/>
              <a:gd name="connsiteY25" fmla="*/ 1577453 h 4210442"/>
              <a:gd name="connsiteX26" fmla="*/ 4998760 w 5283866"/>
              <a:gd name="connsiteY26" fmla="*/ 1701809 h 4210442"/>
              <a:gd name="connsiteX27" fmla="*/ 4986903 w 5283866"/>
              <a:gd name="connsiteY27" fmla="*/ 1736550 h 4210442"/>
              <a:gd name="connsiteX28" fmla="*/ 4869716 w 5283866"/>
              <a:gd name="connsiteY28" fmla="*/ 1904472 h 4210442"/>
              <a:gd name="connsiteX29" fmla="*/ 4994348 w 5283866"/>
              <a:gd name="connsiteY29" fmla="*/ 1951346 h 4210442"/>
              <a:gd name="connsiteX30" fmla="*/ 5001792 w 5283866"/>
              <a:gd name="connsiteY30" fmla="*/ 2030756 h 4210442"/>
              <a:gd name="connsiteX31" fmla="*/ 5065212 w 5283866"/>
              <a:gd name="connsiteY31" fmla="*/ 2119543 h 4210442"/>
              <a:gd name="connsiteX32" fmla="*/ 5204732 w 5283866"/>
              <a:gd name="connsiteY32" fmla="*/ 2244450 h 4210442"/>
              <a:gd name="connsiteX33" fmla="*/ 5283866 w 5283866"/>
              <a:gd name="connsiteY33" fmla="*/ 2328272 h 4210442"/>
              <a:gd name="connsiteX34" fmla="*/ 5147380 w 5283866"/>
              <a:gd name="connsiteY34" fmla="*/ 2350606 h 4210442"/>
              <a:gd name="connsiteX35" fmla="*/ 5126148 w 5283866"/>
              <a:gd name="connsiteY35" fmla="*/ 2363566 h 4210442"/>
              <a:gd name="connsiteX36" fmla="*/ 5142417 w 5283866"/>
              <a:gd name="connsiteY36" fmla="*/ 2407682 h 4210442"/>
              <a:gd name="connsiteX37" fmla="*/ 5164200 w 5283866"/>
              <a:gd name="connsiteY37" fmla="*/ 2451526 h 4210442"/>
              <a:gd name="connsiteX38" fmla="*/ 5149034 w 5283866"/>
              <a:gd name="connsiteY38" fmla="*/ 2485992 h 4210442"/>
              <a:gd name="connsiteX39" fmla="*/ 5042601 w 5283866"/>
              <a:gd name="connsiteY39" fmla="*/ 2635164 h 4210442"/>
              <a:gd name="connsiteX40" fmla="*/ 4955194 w 5283866"/>
              <a:gd name="connsiteY40" fmla="*/ 2694445 h 4210442"/>
              <a:gd name="connsiteX41" fmla="*/ 4756116 w 5283866"/>
              <a:gd name="connsiteY41" fmla="*/ 2963836 h 4210442"/>
              <a:gd name="connsiteX42" fmla="*/ 4693523 w 5283866"/>
              <a:gd name="connsiteY42" fmla="*/ 3051244 h 4210442"/>
              <a:gd name="connsiteX43" fmla="*/ 4739848 w 5283866"/>
              <a:gd name="connsiteY43" fmla="*/ 3082125 h 4210442"/>
              <a:gd name="connsiteX44" fmla="*/ 4651060 w 5283866"/>
              <a:gd name="connsiteY44" fmla="*/ 3173670 h 4210442"/>
              <a:gd name="connsiteX45" fmla="*/ 4546556 w 5283866"/>
              <a:gd name="connsiteY45" fmla="*/ 3275413 h 4210442"/>
              <a:gd name="connsiteX46" fmla="*/ 4519261 w 5283866"/>
              <a:gd name="connsiteY46" fmla="*/ 3302437 h 4210442"/>
              <a:gd name="connsiteX47" fmla="*/ 2364961 w 5283866"/>
              <a:gd name="connsiteY47" fmla="*/ 4209597 h 4210442"/>
              <a:gd name="connsiteX48" fmla="*/ 1796951 w 5283866"/>
              <a:gd name="connsiteY48" fmla="*/ 4075867 h 4210442"/>
              <a:gd name="connsiteX49" fmla="*/ 1572227 w 5283866"/>
              <a:gd name="connsiteY49" fmla="*/ 3971917 h 4210442"/>
              <a:gd name="connsiteX50" fmla="*/ 1284364 w 5283866"/>
              <a:gd name="connsiteY50" fmla="*/ 3805097 h 4210442"/>
              <a:gd name="connsiteX51" fmla="*/ 976645 w 5283866"/>
              <a:gd name="connsiteY51" fmla="*/ 3670815 h 4210442"/>
              <a:gd name="connsiteX52" fmla="*/ 871866 w 5283866"/>
              <a:gd name="connsiteY52" fmla="*/ 3547839 h 4210442"/>
              <a:gd name="connsiteX53" fmla="*/ 835195 w 5283866"/>
              <a:gd name="connsiteY53" fmla="*/ 3513373 h 4210442"/>
              <a:gd name="connsiteX54" fmla="*/ 743375 w 5283866"/>
              <a:gd name="connsiteY54" fmla="*/ 3468427 h 4210442"/>
              <a:gd name="connsiteX55" fmla="*/ 583175 w 5283866"/>
              <a:gd name="connsiteY55" fmla="*/ 3371370 h 4210442"/>
              <a:gd name="connsiteX56" fmla="*/ 641906 w 5283866"/>
              <a:gd name="connsiteY56" fmla="*/ 3349311 h 4210442"/>
              <a:gd name="connsiteX57" fmla="*/ 810930 w 5283866"/>
              <a:gd name="connsiteY57" fmla="*/ 3408042 h 4210442"/>
              <a:gd name="connsiteX58" fmla="*/ 933908 w 5283866"/>
              <a:gd name="connsiteY58" fmla="*/ 3423758 h 4210442"/>
              <a:gd name="connsiteX59" fmla="*/ 760747 w 5283866"/>
              <a:gd name="connsiteY59" fmla="*/ 3321187 h 4210442"/>
              <a:gd name="connsiteX60" fmla="*/ 593101 w 5283866"/>
              <a:gd name="connsiteY60" fmla="*/ 3187731 h 4210442"/>
              <a:gd name="connsiteX61" fmla="*/ 722419 w 5283866"/>
              <a:gd name="connsiteY61" fmla="*/ 3213374 h 4210442"/>
              <a:gd name="connsiteX62" fmla="*/ 727934 w 5283866"/>
              <a:gd name="connsiteY62" fmla="*/ 3195451 h 4210442"/>
              <a:gd name="connsiteX63" fmla="*/ 615987 w 5283866"/>
              <a:gd name="connsiteY63" fmla="*/ 3036630 h 4210442"/>
              <a:gd name="connsiteX64" fmla="*/ 560564 w 5283866"/>
              <a:gd name="connsiteY64" fmla="*/ 2972660 h 4210442"/>
              <a:gd name="connsiteX65" fmla="*/ 311302 w 5283866"/>
              <a:gd name="connsiteY65" fmla="*/ 2779924 h 4210442"/>
              <a:gd name="connsiteX66" fmla="*/ 547882 w 5283866"/>
              <a:gd name="connsiteY66" fmla="*/ 2865952 h 4210442"/>
              <a:gd name="connsiteX67" fmla="*/ 303582 w 5283866"/>
              <a:gd name="connsiteY67" fmla="*/ 2678453 h 4210442"/>
              <a:gd name="connsiteX68" fmla="*/ 185016 w 5283866"/>
              <a:gd name="connsiteY68" fmla="*/ 2609244 h 4210442"/>
              <a:gd name="connsiteX69" fmla="*/ 154963 w 5283866"/>
              <a:gd name="connsiteY69" fmla="*/ 2568435 h 4210442"/>
              <a:gd name="connsiteX70" fmla="*/ 207627 w 5283866"/>
              <a:gd name="connsiteY70" fmla="*/ 2559612 h 4210442"/>
              <a:gd name="connsiteX71" fmla="*/ 369207 w 5283866"/>
              <a:gd name="connsiteY71" fmla="*/ 2575330 h 4210442"/>
              <a:gd name="connsiteX72" fmla="*/ 169852 w 5283866"/>
              <a:gd name="connsiteY72" fmla="*/ 2449319 h 4210442"/>
              <a:gd name="connsiteX73" fmla="*/ 319299 w 5283866"/>
              <a:gd name="connsiteY73" fmla="*/ 2468619 h 4210442"/>
              <a:gd name="connsiteX74" fmla="*/ 362313 w 5283866"/>
              <a:gd name="connsiteY74" fmla="*/ 2418988 h 4210442"/>
              <a:gd name="connsiteX75" fmla="*/ 431798 w 5283866"/>
              <a:gd name="connsiteY75" fmla="*/ 2338750 h 4210442"/>
              <a:gd name="connsiteX76" fmla="*/ 479775 w 5283866"/>
              <a:gd name="connsiteY76" fmla="*/ 2294082 h 4210442"/>
              <a:gd name="connsiteX77" fmla="*/ 499903 w 5283866"/>
              <a:gd name="connsiteY77" fmla="*/ 2153458 h 4210442"/>
              <a:gd name="connsiteX78" fmla="*/ 458544 w 5283866"/>
              <a:gd name="connsiteY78" fmla="*/ 1999599 h 4210442"/>
              <a:gd name="connsiteX79" fmla="*/ 346596 w 5283866"/>
              <a:gd name="connsiteY79" fmla="*/ 1921843 h 4210442"/>
              <a:gd name="connsiteX80" fmla="*/ 378857 w 5283866"/>
              <a:gd name="connsiteY80" fmla="*/ 1834435 h 4210442"/>
              <a:gd name="connsiteX81" fmla="*/ 617091 w 5283866"/>
              <a:gd name="connsiteY81" fmla="*/ 1887376 h 4210442"/>
              <a:gd name="connsiteX82" fmla="*/ 260568 w 5283866"/>
              <a:gd name="connsiteY82" fmla="*/ 1679198 h 4210442"/>
              <a:gd name="connsiteX83" fmla="*/ 320402 w 5283866"/>
              <a:gd name="connsiteY83" fmla="*/ 1668720 h 4210442"/>
              <a:gd name="connsiteX84" fmla="*/ 317920 w 5283866"/>
              <a:gd name="connsiteY84" fmla="*/ 1652452 h 4210442"/>
              <a:gd name="connsiteX85" fmla="*/ 321779 w 5283866"/>
              <a:gd name="connsiteY85" fmla="*/ 1552359 h 4210442"/>
              <a:gd name="connsiteX86" fmla="*/ 331707 w 5283866"/>
              <a:gd name="connsiteY86" fmla="*/ 1506313 h 4210442"/>
              <a:gd name="connsiteX87" fmla="*/ 315990 w 5283866"/>
              <a:gd name="connsiteY87" fmla="*/ 1453371 h 4210442"/>
              <a:gd name="connsiteX88" fmla="*/ 583450 w 5283866"/>
              <a:gd name="connsiteY88" fmla="*/ 1474052 h 4210442"/>
              <a:gd name="connsiteX89" fmla="*/ 699809 w 5283866"/>
              <a:gd name="connsiteY89" fmla="*/ 1461919 h 4210442"/>
              <a:gd name="connsiteX90" fmla="*/ 902750 w 5283866"/>
              <a:gd name="connsiteY90" fmla="*/ 1458612 h 4210442"/>
              <a:gd name="connsiteX91" fmla="*/ 996774 w 5283866"/>
              <a:gd name="connsiteY91" fmla="*/ 1468814 h 4210442"/>
              <a:gd name="connsiteX92" fmla="*/ 1077012 w 5283866"/>
              <a:gd name="connsiteY92" fmla="*/ 1455578 h 4210442"/>
              <a:gd name="connsiteX93" fmla="*/ 1000083 w 5283866"/>
              <a:gd name="connsiteY93" fmla="*/ 1393262 h 4210442"/>
              <a:gd name="connsiteX94" fmla="*/ 891720 w 5283866"/>
              <a:gd name="connsiteY94" fmla="*/ 1394089 h 4210442"/>
              <a:gd name="connsiteX95" fmla="*/ 814515 w 5283866"/>
              <a:gd name="connsiteY95" fmla="*/ 1353557 h 4210442"/>
              <a:gd name="connsiteX96" fmla="*/ 740895 w 5283866"/>
              <a:gd name="connsiteY96" fmla="*/ 1280211 h 4210442"/>
              <a:gd name="connsiteX97" fmla="*/ 481154 w 5283866"/>
              <a:gd name="connsiteY97" fmla="*/ 1163301 h 4210442"/>
              <a:gd name="connsiteX98" fmla="*/ 433728 w 5283866"/>
              <a:gd name="connsiteY98" fmla="*/ 1118909 h 4210442"/>
              <a:gd name="connsiteX99" fmla="*/ 1176276 w 5283866"/>
              <a:gd name="connsiteY99" fmla="*/ 1288484 h 4210442"/>
              <a:gd name="connsiteX100" fmla="*/ 946867 w 5283866"/>
              <a:gd name="connsiteY100" fmla="*/ 1217344 h 4210442"/>
              <a:gd name="connsiteX101" fmla="*/ 1102104 w 5283866"/>
              <a:gd name="connsiteY101" fmla="*/ 1230304 h 4210442"/>
              <a:gd name="connsiteX102" fmla="*/ 1188133 w 5283866"/>
              <a:gd name="connsiteY102" fmla="*/ 1182603 h 4210442"/>
              <a:gd name="connsiteX103" fmla="*/ 1187030 w 5283866"/>
              <a:gd name="connsiteY103" fmla="*/ 1169092 h 4210442"/>
              <a:gd name="connsiteX104" fmla="*/ 1123887 w 5283866"/>
              <a:gd name="connsiteY104" fmla="*/ 1124698 h 4210442"/>
              <a:gd name="connsiteX105" fmla="*/ 1086938 w 5283866"/>
              <a:gd name="connsiteY105" fmla="*/ 1096023 h 4210442"/>
              <a:gd name="connsiteX106" fmla="*/ 985744 w 5283866"/>
              <a:gd name="connsiteY106" fmla="*/ 992622 h 4210442"/>
              <a:gd name="connsiteX107" fmla="*/ 1057987 w 5283866"/>
              <a:gd name="connsiteY107" fmla="*/ 981594 h 4210442"/>
              <a:gd name="connsiteX108" fmla="*/ 1084733 w 5283866"/>
              <a:gd name="connsiteY108" fmla="*/ 960086 h 4210442"/>
              <a:gd name="connsiteX109" fmla="*/ 1064605 w 5283866"/>
              <a:gd name="connsiteY109" fmla="*/ 929756 h 4210442"/>
              <a:gd name="connsiteX110" fmla="*/ 840985 w 5283866"/>
              <a:gd name="connsiteY110" fmla="*/ 836558 h 4210442"/>
              <a:gd name="connsiteX111" fmla="*/ 823615 w 5283866"/>
              <a:gd name="connsiteY111" fmla="*/ 764315 h 4210442"/>
              <a:gd name="connsiteX112" fmla="*/ 865526 w 5283866"/>
              <a:gd name="connsiteY112" fmla="*/ 753562 h 4210442"/>
              <a:gd name="connsiteX113" fmla="*/ 914331 w 5283866"/>
              <a:gd name="connsiteY113" fmla="*/ 758525 h 4210442"/>
              <a:gd name="connsiteX114" fmla="*/ 875452 w 5283866"/>
              <a:gd name="connsiteY114" fmla="*/ 701724 h 4210442"/>
              <a:gd name="connsiteX115" fmla="*/ 717181 w 5283866"/>
              <a:gd name="connsiteY115" fmla="*/ 644371 h 4210442"/>
              <a:gd name="connsiteX116" fmla="*/ 755783 w 5283866"/>
              <a:gd name="connsiteY116" fmla="*/ 591707 h 4210442"/>
              <a:gd name="connsiteX117" fmla="*/ 0 w 5283866"/>
              <a:gd name="connsiteY117" fmla="*/ 352370 h 4210442"/>
              <a:gd name="connsiteX118" fmla="*/ 135937 w 5283866"/>
              <a:gd name="connsiteY118" fmla="*/ 349889 h 4210442"/>
              <a:gd name="connsiteX119" fmla="*/ 421595 w 5283866"/>
              <a:gd name="connsiteY119" fmla="*/ 385458 h 4210442"/>
              <a:gd name="connsiteX120" fmla="*/ 564424 w 5283866"/>
              <a:gd name="connsiteY120" fmla="*/ 379393 h 4210442"/>
              <a:gd name="connsiteX121" fmla="*/ 698432 w 5283866"/>
              <a:gd name="connsiteY121" fmla="*/ 398694 h 4210442"/>
              <a:gd name="connsiteX122" fmla="*/ 815067 w 5283866"/>
              <a:gd name="connsiteY122" fmla="*/ 398694 h 4210442"/>
              <a:gd name="connsiteX123" fmla="*/ 705876 w 5283866"/>
              <a:gd name="connsiteY123" fmla="*/ 370568 h 4210442"/>
              <a:gd name="connsiteX124" fmla="*/ 775360 w 5283866"/>
              <a:gd name="connsiteY124" fmla="*/ 345477 h 4210442"/>
              <a:gd name="connsiteX125" fmla="*/ 787493 w 5283866"/>
              <a:gd name="connsiteY125" fmla="*/ 315146 h 4210442"/>
              <a:gd name="connsiteX126" fmla="*/ 819202 w 5283866"/>
              <a:gd name="connsiteY126" fmla="*/ 291709 h 4210442"/>
              <a:gd name="connsiteX127" fmla="*/ 998705 w 5283866"/>
              <a:gd name="connsiteY127" fmla="*/ 303291 h 4210442"/>
              <a:gd name="connsiteX128" fmla="*/ 880139 w 5283866"/>
              <a:gd name="connsiteY128" fmla="*/ 206783 h 4210442"/>
              <a:gd name="connsiteX129" fmla="*/ 804037 w 5283866"/>
              <a:gd name="connsiteY129" fmla="*/ 190790 h 4210442"/>
              <a:gd name="connsiteX130" fmla="*/ 786666 w 5283866"/>
              <a:gd name="connsiteY130" fmla="*/ 149707 h 4210442"/>
              <a:gd name="connsiteX131" fmla="*/ 821960 w 5283866"/>
              <a:gd name="connsiteY131" fmla="*/ 140884 h 4210442"/>
              <a:gd name="connsiteX132" fmla="*/ 997325 w 5283866"/>
              <a:gd name="connsiteY132" fmla="*/ 174800 h 4210442"/>
              <a:gd name="connsiteX133" fmla="*/ 1026829 w 5283866"/>
              <a:gd name="connsiteY133" fmla="*/ 161287 h 4210442"/>
              <a:gd name="connsiteX134" fmla="*/ 696777 w 5283866"/>
              <a:gd name="connsiteY134" fmla="*/ 73604 h 4210442"/>
              <a:gd name="connsiteX135" fmla="*/ 701741 w 5283866"/>
              <a:gd name="connsiteY135" fmla="*/ 50444 h 4210442"/>
              <a:gd name="connsiteX136" fmla="*/ 992362 w 5283866"/>
              <a:gd name="connsiteY136" fmla="*/ 86289 h 4210442"/>
              <a:gd name="connsiteX137" fmla="*/ 806519 w 5283866"/>
              <a:gd name="connsiteY137" fmla="*/ 18183 h 4210442"/>
              <a:gd name="connsiteX138" fmla="*/ 839883 w 5283866"/>
              <a:gd name="connsiteY138" fmla="*/ 18 h 4210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ED33B7-F2DD-4FD2-BA43-73076FED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5179" y="1472030"/>
            <a:ext cx="3978442" cy="1631950"/>
          </a:xfrm>
        </p:spPr>
        <p:txBody>
          <a:bodyPr anchor="b">
            <a:normAutofit/>
          </a:bodyPr>
          <a:lstStyle/>
          <a:p>
            <a:r>
              <a:rPr lang="en-US" sz="3100" dirty="0"/>
              <a:t>Autor </a:t>
            </a:r>
            <a:r>
              <a:rPr lang="en-US" sz="3100" dirty="0" err="1"/>
              <a:t>projektu</a:t>
            </a:r>
            <a:r>
              <a:rPr lang="en-US" sz="3100" dirty="0"/>
              <a:t>: </a:t>
            </a:r>
            <a:br>
              <a:rPr lang="en-US" sz="3100" dirty="0"/>
            </a:br>
            <a:r>
              <a:rPr lang="en-US" sz="3100" dirty="0"/>
              <a:t/>
            </a:r>
            <a:br>
              <a:rPr lang="en-US" sz="3100" dirty="0"/>
            </a:br>
            <a:endParaRPr lang="en-US" sz="31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AF3ACF5-0596-40D4-A28A-CD29D1641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38" y="753020"/>
            <a:ext cx="4015954" cy="5354605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4200FCB-7884-45D2-BA94-41BD1CC85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255" y="3243151"/>
            <a:ext cx="5042366" cy="24197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dirty="0">
                <a:ea typeface="+mn-lt"/>
                <a:cs typeface="+mn-lt"/>
              </a:rPr>
              <a:t>Aleksander Nowak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137696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EA76E4-0A03-47D2-A4C2-8C3D38F96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sz="2400" dirty="0"/>
              <a:t>Autor </a:t>
            </a:r>
            <a:r>
              <a:rPr lang="en-US" sz="2400" dirty="0" err="1"/>
              <a:t>projektu</a:t>
            </a:r>
            <a:r>
              <a:rPr lang="en-US" sz="2400" dirty="0"/>
              <a:t>: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7E78E26-EA5B-447A-BA5A-2E4D03CC1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Blanka Kruk</a:t>
            </a:r>
          </a:p>
        </p:txBody>
      </p:sp>
      <p:pic>
        <p:nvPicPr>
          <p:cNvPr id="4" name="Picture 4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47632DED-3C93-4AB6-8D10-0E5360EDA5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74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63429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720C8A5-6B45-4E4F-BA80-8A14A9F5B3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89ECBDA-51E6-4484-8F25-E777102F7D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A2AEA56-4902-4CC1-A43B-1AC27C88CB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6749" y="720952"/>
            <a:ext cx="6959544" cy="5545704"/>
          </a:xfrm>
          <a:custGeom>
            <a:avLst/>
            <a:gdLst>
              <a:gd name="connsiteX0" fmla="*/ 839883 w 5283866"/>
              <a:gd name="connsiteY0" fmla="*/ 18 h 4210442"/>
              <a:gd name="connsiteX1" fmla="*/ 875727 w 5283866"/>
              <a:gd name="connsiteY1" fmla="*/ 6050 h 4210442"/>
              <a:gd name="connsiteX2" fmla="*/ 1624617 w 5283866"/>
              <a:gd name="connsiteY2" fmla="*/ 99799 h 4210442"/>
              <a:gd name="connsiteX3" fmla="*/ 2328012 w 5283866"/>
              <a:gd name="connsiteY3" fmla="*/ 148051 h 4210442"/>
              <a:gd name="connsiteX4" fmla="*/ 3177820 w 5283866"/>
              <a:gd name="connsiteY4" fmla="*/ 228566 h 4210442"/>
              <a:gd name="connsiteX5" fmla="*/ 3770646 w 5283866"/>
              <a:gd name="connsiteY5" fmla="*/ 252831 h 4210442"/>
              <a:gd name="connsiteX6" fmla="*/ 3800149 w 5283866"/>
              <a:gd name="connsiteY6" fmla="*/ 251727 h 4210442"/>
              <a:gd name="connsiteX7" fmla="*/ 4102076 w 5283866"/>
              <a:gd name="connsiteY7" fmla="*/ 288400 h 4210442"/>
              <a:gd name="connsiteX8" fmla="*/ 3904377 w 5283866"/>
              <a:gd name="connsiteY8" fmla="*/ 446120 h 4210442"/>
              <a:gd name="connsiteX9" fmla="*/ 4188933 w 5283866"/>
              <a:gd name="connsiteY9" fmla="*/ 520843 h 4210442"/>
              <a:gd name="connsiteX10" fmla="*/ 4465492 w 5283866"/>
              <a:gd name="connsiteY10" fmla="*/ 626449 h 4210442"/>
              <a:gd name="connsiteX11" fmla="*/ 4517606 w 5283866"/>
              <a:gd name="connsiteY11" fmla="*/ 670015 h 4210442"/>
              <a:gd name="connsiteX12" fmla="*/ 4948576 w 5283866"/>
              <a:gd name="connsiteY12" fmla="*/ 954847 h 4210442"/>
              <a:gd name="connsiteX13" fmla="*/ 4866132 w 5283866"/>
              <a:gd name="connsiteY13" fmla="*/ 1015233 h 4210442"/>
              <a:gd name="connsiteX14" fmla="*/ 5019164 w 5283866"/>
              <a:gd name="connsiteY14" fmla="*/ 1087474 h 4210442"/>
              <a:gd name="connsiteX15" fmla="*/ 5053630 w 5283866"/>
              <a:gd name="connsiteY15" fmla="*/ 1117806 h 4210442"/>
              <a:gd name="connsiteX16" fmla="*/ 5024404 w 5283866"/>
              <a:gd name="connsiteY16" fmla="*/ 1154202 h 4210442"/>
              <a:gd name="connsiteX17" fmla="*/ 4960984 w 5283866"/>
              <a:gd name="connsiteY17" fmla="*/ 1179569 h 4210442"/>
              <a:gd name="connsiteX18" fmla="*/ 4876887 w 5283866"/>
              <a:gd name="connsiteY18" fmla="*/ 1243814 h 4210442"/>
              <a:gd name="connsiteX19" fmla="*/ 4880195 w 5283866"/>
              <a:gd name="connsiteY19" fmla="*/ 1293998 h 4210442"/>
              <a:gd name="connsiteX20" fmla="*/ 4930104 w 5283866"/>
              <a:gd name="connsiteY20" fmla="*/ 1384991 h 4210442"/>
              <a:gd name="connsiteX21" fmla="*/ 4855103 w 5283866"/>
              <a:gd name="connsiteY21" fmla="*/ 1480119 h 4210442"/>
              <a:gd name="connsiteX22" fmla="*/ 4816500 w 5283866"/>
              <a:gd name="connsiteY22" fmla="*/ 1508242 h 4210442"/>
              <a:gd name="connsiteX23" fmla="*/ 4890949 w 5283866"/>
              <a:gd name="connsiteY23" fmla="*/ 1517893 h 4210442"/>
              <a:gd name="connsiteX24" fmla="*/ 4916868 w 5283866"/>
              <a:gd name="connsiteY24" fmla="*/ 1557599 h 4210442"/>
              <a:gd name="connsiteX25" fmla="*/ 4928448 w 5283866"/>
              <a:gd name="connsiteY25" fmla="*/ 1577453 h 4210442"/>
              <a:gd name="connsiteX26" fmla="*/ 4998760 w 5283866"/>
              <a:gd name="connsiteY26" fmla="*/ 1701809 h 4210442"/>
              <a:gd name="connsiteX27" fmla="*/ 4986903 w 5283866"/>
              <a:gd name="connsiteY27" fmla="*/ 1736550 h 4210442"/>
              <a:gd name="connsiteX28" fmla="*/ 4869716 w 5283866"/>
              <a:gd name="connsiteY28" fmla="*/ 1904472 h 4210442"/>
              <a:gd name="connsiteX29" fmla="*/ 4994348 w 5283866"/>
              <a:gd name="connsiteY29" fmla="*/ 1951346 h 4210442"/>
              <a:gd name="connsiteX30" fmla="*/ 5001792 w 5283866"/>
              <a:gd name="connsiteY30" fmla="*/ 2030756 h 4210442"/>
              <a:gd name="connsiteX31" fmla="*/ 5065212 w 5283866"/>
              <a:gd name="connsiteY31" fmla="*/ 2119543 h 4210442"/>
              <a:gd name="connsiteX32" fmla="*/ 5204732 w 5283866"/>
              <a:gd name="connsiteY32" fmla="*/ 2244450 h 4210442"/>
              <a:gd name="connsiteX33" fmla="*/ 5283866 w 5283866"/>
              <a:gd name="connsiteY33" fmla="*/ 2328272 h 4210442"/>
              <a:gd name="connsiteX34" fmla="*/ 5147380 w 5283866"/>
              <a:gd name="connsiteY34" fmla="*/ 2350606 h 4210442"/>
              <a:gd name="connsiteX35" fmla="*/ 5126148 w 5283866"/>
              <a:gd name="connsiteY35" fmla="*/ 2363566 h 4210442"/>
              <a:gd name="connsiteX36" fmla="*/ 5142417 w 5283866"/>
              <a:gd name="connsiteY36" fmla="*/ 2407682 h 4210442"/>
              <a:gd name="connsiteX37" fmla="*/ 5164200 w 5283866"/>
              <a:gd name="connsiteY37" fmla="*/ 2451526 h 4210442"/>
              <a:gd name="connsiteX38" fmla="*/ 5149034 w 5283866"/>
              <a:gd name="connsiteY38" fmla="*/ 2485992 h 4210442"/>
              <a:gd name="connsiteX39" fmla="*/ 5042601 w 5283866"/>
              <a:gd name="connsiteY39" fmla="*/ 2635164 h 4210442"/>
              <a:gd name="connsiteX40" fmla="*/ 4955194 w 5283866"/>
              <a:gd name="connsiteY40" fmla="*/ 2694445 h 4210442"/>
              <a:gd name="connsiteX41" fmla="*/ 4756116 w 5283866"/>
              <a:gd name="connsiteY41" fmla="*/ 2963836 h 4210442"/>
              <a:gd name="connsiteX42" fmla="*/ 4693523 w 5283866"/>
              <a:gd name="connsiteY42" fmla="*/ 3051244 h 4210442"/>
              <a:gd name="connsiteX43" fmla="*/ 4739848 w 5283866"/>
              <a:gd name="connsiteY43" fmla="*/ 3082125 h 4210442"/>
              <a:gd name="connsiteX44" fmla="*/ 4651060 w 5283866"/>
              <a:gd name="connsiteY44" fmla="*/ 3173670 h 4210442"/>
              <a:gd name="connsiteX45" fmla="*/ 4546556 w 5283866"/>
              <a:gd name="connsiteY45" fmla="*/ 3275413 h 4210442"/>
              <a:gd name="connsiteX46" fmla="*/ 4519261 w 5283866"/>
              <a:gd name="connsiteY46" fmla="*/ 3302437 h 4210442"/>
              <a:gd name="connsiteX47" fmla="*/ 2364961 w 5283866"/>
              <a:gd name="connsiteY47" fmla="*/ 4209597 h 4210442"/>
              <a:gd name="connsiteX48" fmla="*/ 1796951 w 5283866"/>
              <a:gd name="connsiteY48" fmla="*/ 4075867 h 4210442"/>
              <a:gd name="connsiteX49" fmla="*/ 1572227 w 5283866"/>
              <a:gd name="connsiteY49" fmla="*/ 3971917 h 4210442"/>
              <a:gd name="connsiteX50" fmla="*/ 1284364 w 5283866"/>
              <a:gd name="connsiteY50" fmla="*/ 3805097 h 4210442"/>
              <a:gd name="connsiteX51" fmla="*/ 976645 w 5283866"/>
              <a:gd name="connsiteY51" fmla="*/ 3670815 h 4210442"/>
              <a:gd name="connsiteX52" fmla="*/ 871866 w 5283866"/>
              <a:gd name="connsiteY52" fmla="*/ 3547839 h 4210442"/>
              <a:gd name="connsiteX53" fmla="*/ 835195 w 5283866"/>
              <a:gd name="connsiteY53" fmla="*/ 3513373 h 4210442"/>
              <a:gd name="connsiteX54" fmla="*/ 743375 w 5283866"/>
              <a:gd name="connsiteY54" fmla="*/ 3468427 h 4210442"/>
              <a:gd name="connsiteX55" fmla="*/ 583175 w 5283866"/>
              <a:gd name="connsiteY55" fmla="*/ 3371370 h 4210442"/>
              <a:gd name="connsiteX56" fmla="*/ 641906 w 5283866"/>
              <a:gd name="connsiteY56" fmla="*/ 3349311 h 4210442"/>
              <a:gd name="connsiteX57" fmla="*/ 810930 w 5283866"/>
              <a:gd name="connsiteY57" fmla="*/ 3408042 h 4210442"/>
              <a:gd name="connsiteX58" fmla="*/ 933908 w 5283866"/>
              <a:gd name="connsiteY58" fmla="*/ 3423758 h 4210442"/>
              <a:gd name="connsiteX59" fmla="*/ 760747 w 5283866"/>
              <a:gd name="connsiteY59" fmla="*/ 3321187 h 4210442"/>
              <a:gd name="connsiteX60" fmla="*/ 593101 w 5283866"/>
              <a:gd name="connsiteY60" fmla="*/ 3187731 h 4210442"/>
              <a:gd name="connsiteX61" fmla="*/ 722419 w 5283866"/>
              <a:gd name="connsiteY61" fmla="*/ 3213374 h 4210442"/>
              <a:gd name="connsiteX62" fmla="*/ 727934 w 5283866"/>
              <a:gd name="connsiteY62" fmla="*/ 3195451 h 4210442"/>
              <a:gd name="connsiteX63" fmla="*/ 615987 w 5283866"/>
              <a:gd name="connsiteY63" fmla="*/ 3036630 h 4210442"/>
              <a:gd name="connsiteX64" fmla="*/ 560564 w 5283866"/>
              <a:gd name="connsiteY64" fmla="*/ 2972660 h 4210442"/>
              <a:gd name="connsiteX65" fmla="*/ 311302 w 5283866"/>
              <a:gd name="connsiteY65" fmla="*/ 2779924 h 4210442"/>
              <a:gd name="connsiteX66" fmla="*/ 547882 w 5283866"/>
              <a:gd name="connsiteY66" fmla="*/ 2865952 h 4210442"/>
              <a:gd name="connsiteX67" fmla="*/ 303582 w 5283866"/>
              <a:gd name="connsiteY67" fmla="*/ 2678453 h 4210442"/>
              <a:gd name="connsiteX68" fmla="*/ 185016 w 5283866"/>
              <a:gd name="connsiteY68" fmla="*/ 2609244 h 4210442"/>
              <a:gd name="connsiteX69" fmla="*/ 154963 w 5283866"/>
              <a:gd name="connsiteY69" fmla="*/ 2568435 h 4210442"/>
              <a:gd name="connsiteX70" fmla="*/ 207627 w 5283866"/>
              <a:gd name="connsiteY70" fmla="*/ 2559612 h 4210442"/>
              <a:gd name="connsiteX71" fmla="*/ 369207 w 5283866"/>
              <a:gd name="connsiteY71" fmla="*/ 2575330 h 4210442"/>
              <a:gd name="connsiteX72" fmla="*/ 169852 w 5283866"/>
              <a:gd name="connsiteY72" fmla="*/ 2449319 h 4210442"/>
              <a:gd name="connsiteX73" fmla="*/ 319299 w 5283866"/>
              <a:gd name="connsiteY73" fmla="*/ 2468619 h 4210442"/>
              <a:gd name="connsiteX74" fmla="*/ 362313 w 5283866"/>
              <a:gd name="connsiteY74" fmla="*/ 2418988 h 4210442"/>
              <a:gd name="connsiteX75" fmla="*/ 431798 w 5283866"/>
              <a:gd name="connsiteY75" fmla="*/ 2338750 h 4210442"/>
              <a:gd name="connsiteX76" fmla="*/ 479775 w 5283866"/>
              <a:gd name="connsiteY76" fmla="*/ 2294082 h 4210442"/>
              <a:gd name="connsiteX77" fmla="*/ 499903 w 5283866"/>
              <a:gd name="connsiteY77" fmla="*/ 2153458 h 4210442"/>
              <a:gd name="connsiteX78" fmla="*/ 458544 w 5283866"/>
              <a:gd name="connsiteY78" fmla="*/ 1999599 h 4210442"/>
              <a:gd name="connsiteX79" fmla="*/ 346596 w 5283866"/>
              <a:gd name="connsiteY79" fmla="*/ 1921843 h 4210442"/>
              <a:gd name="connsiteX80" fmla="*/ 378857 w 5283866"/>
              <a:gd name="connsiteY80" fmla="*/ 1834435 h 4210442"/>
              <a:gd name="connsiteX81" fmla="*/ 617091 w 5283866"/>
              <a:gd name="connsiteY81" fmla="*/ 1887376 h 4210442"/>
              <a:gd name="connsiteX82" fmla="*/ 260568 w 5283866"/>
              <a:gd name="connsiteY82" fmla="*/ 1679198 h 4210442"/>
              <a:gd name="connsiteX83" fmla="*/ 320402 w 5283866"/>
              <a:gd name="connsiteY83" fmla="*/ 1668720 h 4210442"/>
              <a:gd name="connsiteX84" fmla="*/ 317920 w 5283866"/>
              <a:gd name="connsiteY84" fmla="*/ 1652452 h 4210442"/>
              <a:gd name="connsiteX85" fmla="*/ 321779 w 5283866"/>
              <a:gd name="connsiteY85" fmla="*/ 1552359 h 4210442"/>
              <a:gd name="connsiteX86" fmla="*/ 331707 w 5283866"/>
              <a:gd name="connsiteY86" fmla="*/ 1506313 h 4210442"/>
              <a:gd name="connsiteX87" fmla="*/ 315990 w 5283866"/>
              <a:gd name="connsiteY87" fmla="*/ 1453371 h 4210442"/>
              <a:gd name="connsiteX88" fmla="*/ 583450 w 5283866"/>
              <a:gd name="connsiteY88" fmla="*/ 1474052 h 4210442"/>
              <a:gd name="connsiteX89" fmla="*/ 699809 w 5283866"/>
              <a:gd name="connsiteY89" fmla="*/ 1461919 h 4210442"/>
              <a:gd name="connsiteX90" fmla="*/ 902750 w 5283866"/>
              <a:gd name="connsiteY90" fmla="*/ 1458612 h 4210442"/>
              <a:gd name="connsiteX91" fmla="*/ 996774 w 5283866"/>
              <a:gd name="connsiteY91" fmla="*/ 1468814 h 4210442"/>
              <a:gd name="connsiteX92" fmla="*/ 1077012 w 5283866"/>
              <a:gd name="connsiteY92" fmla="*/ 1455578 h 4210442"/>
              <a:gd name="connsiteX93" fmla="*/ 1000083 w 5283866"/>
              <a:gd name="connsiteY93" fmla="*/ 1393262 h 4210442"/>
              <a:gd name="connsiteX94" fmla="*/ 891720 w 5283866"/>
              <a:gd name="connsiteY94" fmla="*/ 1394089 h 4210442"/>
              <a:gd name="connsiteX95" fmla="*/ 814515 w 5283866"/>
              <a:gd name="connsiteY95" fmla="*/ 1353557 h 4210442"/>
              <a:gd name="connsiteX96" fmla="*/ 740895 w 5283866"/>
              <a:gd name="connsiteY96" fmla="*/ 1280211 h 4210442"/>
              <a:gd name="connsiteX97" fmla="*/ 481154 w 5283866"/>
              <a:gd name="connsiteY97" fmla="*/ 1163301 h 4210442"/>
              <a:gd name="connsiteX98" fmla="*/ 433728 w 5283866"/>
              <a:gd name="connsiteY98" fmla="*/ 1118909 h 4210442"/>
              <a:gd name="connsiteX99" fmla="*/ 1176276 w 5283866"/>
              <a:gd name="connsiteY99" fmla="*/ 1288484 h 4210442"/>
              <a:gd name="connsiteX100" fmla="*/ 946867 w 5283866"/>
              <a:gd name="connsiteY100" fmla="*/ 1217344 h 4210442"/>
              <a:gd name="connsiteX101" fmla="*/ 1102104 w 5283866"/>
              <a:gd name="connsiteY101" fmla="*/ 1230304 h 4210442"/>
              <a:gd name="connsiteX102" fmla="*/ 1188133 w 5283866"/>
              <a:gd name="connsiteY102" fmla="*/ 1182603 h 4210442"/>
              <a:gd name="connsiteX103" fmla="*/ 1187030 w 5283866"/>
              <a:gd name="connsiteY103" fmla="*/ 1169092 h 4210442"/>
              <a:gd name="connsiteX104" fmla="*/ 1123887 w 5283866"/>
              <a:gd name="connsiteY104" fmla="*/ 1124698 h 4210442"/>
              <a:gd name="connsiteX105" fmla="*/ 1086938 w 5283866"/>
              <a:gd name="connsiteY105" fmla="*/ 1096023 h 4210442"/>
              <a:gd name="connsiteX106" fmla="*/ 985744 w 5283866"/>
              <a:gd name="connsiteY106" fmla="*/ 992622 h 4210442"/>
              <a:gd name="connsiteX107" fmla="*/ 1057987 w 5283866"/>
              <a:gd name="connsiteY107" fmla="*/ 981594 h 4210442"/>
              <a:gd name="connsiteX108" fmla="*/ 1084733 w 5283866"/>
              <a:gd name="connsiteY108" fmla="*/ 960086 h 4210442"/>
              <a:gd name="connsiteX109" fmla="*/ 1064605 w 5283866"/>
              <a:gd name="connsiteY109" fmla="*/ 929756 h 4210442"/>
              <a:gd name="connsiteX110" fmla="*/ 840985 w 5283866"/>
              <a:gd name="connsiteY110" fmla="*/ 836558 h 4210442"/>
              <a:gd name="connsiteX111" fmla="*/ 823615 w 5283866"/>
              <a:gd name="connsiteY111" fmla="*/ 764315 h 4210442"/>
              <a:gd name="connsiteX112" fmla="*/ 865526 w 5283866"/>
              <a:gd name="connsiteY112" fmla="*/ 753562 h 4210442"/>
              <a:gd name="connsiteX113" fmla="*/ 914331 w 5283866"/>
              <a:gd name="connsiteY113" fmla="*/ 758525 h 4210442"/>
              <a:gd name="connsiteX114" fmla="*/ 875452 w 5283866"/>
              <a:gd name="connsiteY114" fmla="*/ 701724 h 4210442"/>
              <a:gd name="connsiteX115" fmla="*/ 717181 w 5283866"/>
              <a:gd name="connsiteY115" fmla="*/ 644371 h 4210442"/>
              <a:gd name="connsiteX116" fmla="*/ 755783 w 5283866"/>
              <a:gd name="connsiteY116" fmla="*/ 591707 h 4210442"/>
              <a:gd name="connsiteX117" fmla="*/ 0 w 5283866"/>
              <a:gd name="connsiteY117" fmla="*/ 352370 h 4210442"/>
              <a:gd name="connsiteX118" fmla="*/ 135937 w 5283866"/>
              <a:gd name="connsiteY118" fmla="*/ 349889 h 4210442"/>
              <a:gd name="connsiteX119" fmla="*/ 421595 w 5283866"/>
              <a:gd name="connsiteY119" fmla="*/ 385458 h 4210442"/>
              <a:gd name="connsiteX120" fmla="*/ 564424 w 5283866"/>
              <a:gd name="connsiteY120" fmla="*/ 379393 h 4210442"/>
              <a:gd name="connsiteX121" fmla="*/ 698432 w 5283866"/>
              <a:gd name="connsiteY121" fmla="*/ 398694 h 4210442"/>
              <a:gd name="connsiteX122" fmla="*/ 815067 w 5283866"/>
              <a:gd name="connsiteY122" fmla="*/ 398694 h 4210442"/>
              <a:gd name="connsiteX123" fmla="*/ 705876 w 5283866"/>
              <a:gd name="connsiteY123" fmla="*/ 370568 h 4210442"/>
              <a:gd name="connsiteX124" fmla="*/ 775360 w 5283866"/>
              <a:gd name="connsiteY124" fmla="*/ 345477 h 4210442"/>
              <a:gd name="connsiteX125" fmla="*/ 787493 w 5283866"/>
              <a:gd name="connsiteY125" fmla="*/ 315146 h 4210442"/>
              <a:gd name="connsiteX126" fmla="*/ 819202 w 5283866"/>
              <a:gd name="connsiteY126" fmla="*/ 291709 h 4210442"/>
              <a:gd name="connsiteX127" fmla="*/ 998705 w 5283866"/>
              <a:gd name="connsiteY127" fmla="*/ 303291 h 4210442"/>
              <a:gd name="connsiteX128" fmla="*/ 880139 w 5283866"/>
              <a:gd name="connsiteY128" fmla="*/ 206783 h 4210442"/>
              <a:gd name="connsiteX129" fmla="*/ 804037 w 5283866"/>
              <a:gd name="connsiteY129" fmla="*/ 190790 h 4210442"/>
              <a:gd name="connsiteX130" fmla="*/ 786666 w 5283866"/>
              <a:gd name="connsiteY130" fmla="*/ 149707 h 4210442"/>
              <a:gd name="connsiteX131" fmla="*/ 821960 w 5283866"/>
              <a:gd name="connsiteY131" fmla="*/ 140884 h 4210442"/>
              <a:gd name="connsiteX132" fmla="*/ 997325 w 5283866"/>
              <a:gd name="connsiteY132" fmla="*/ 174800 h 4210442"/>
              <a:gd name="connsiteX133" fmla="*/ 1026829 w 5283866"/>
              <a:gd name="connsiteY133" fmla="*/ 161287 h 4210442"/>
              <a:gd name="connsiteX134" fmla="*/ 696777 w 5283866"/>
              <a:gd name="connsiteY134" fmla="*/ 73604 h 4210442"/>
              <a:gd name="connsiteX135" fmla="*/ 701741 w 5283866"/>
              <a:gd name="connsiteY135" fmla="*/ 50444 h 4210442"/>
              <a:gd name="connsiteX136" fmla="*/ 992362 w 5283866"/>
              <a:gd name="connsiteY136" fmla="*/ 86289 h 4210442"/>
              <a:gd name="connsiteX137" fmla="*/ 806519 w 5283866"/>
              <a:gd name="connsiteY137" fmla="*/ 18183 h 4210442"/>
              <a:gd name="connsiteX138" fmla="*/ 839883 w 5283866"/>
              <a:gd name="connsiteY138" fmla="*/ 18 h 4210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43BC17-55FB-48B9-8422-E9B12F5C5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5179" y="1472030"/>
            <a:ext cx="3978442" cy="1631950"/>
          </a:xfrm>
        </p:spPr>
        <p:txBody>
          <a:bodyPr anchor="b">
            <a:normAutofit/>
          </a:bodyPr>
          <a:lstStyle/>
          <a:p>
            <a:r>
              <a:rPr lang="en-US" sz="2400" dirty="0"/>
              <a:t>Autor </a:t>
            </a:r>
            <a:r>
              <a:rPr lang="en-US" sz="2400" dirty="0" err="1"/>
              <a:t>projektu</a:t>
            </a:r>
            <a:r>
              <a:rPr lang="en-US" sz="2400" dirty="0"/>
              <a:t>:</a:t>
            </a:r>
          </a:p>
        </p:txBody>
      </p:sp>
      <p:pic>
        <p:nvPicPr>
          <p:cNvPr id="4" name="Picture 4" descr="A picture containing indoor, table, doll, cake&#10;&#10;Description automatically generated">
            <a:extLst>
              <a:ext uri="{FF2B5EF4-FFF2-40B4-BE49-F238E27FC236}">
                <a16:creationId xmlns:a16="http://schemas.microsoft.com/office/drawing/2014/main" id="{AB70927E-5140-4F35-92E6-D9B1F7F73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74" y="140259"/>
            <a:ext cx="3696372" cy="6594503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F031BEA-B2CB-43B9-97F5-5DF1F6B1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5179" y="3243151"/>
            <a:ext cx="3978442" cy="24197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Amelka Bartkowiak</a:t>
            </a:r>
          </a:p>
        </p:txBody>
      </p:sp>
    </p:spTree>
    <p:extLst>
      <p:ext uri="{BB962C8B-B14F-4D97-AF65-F5344CB8AC3E}">
        <p14:creationId xmlns:p14="http://schemas.microsoft.com/office/powerpoint/2010/main" val="1415986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E2E932-08BF-4461-BA3C-7C1939556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en-US" dirty="0"/>
              <a:t>Autor </a:t>
            </a:r>
            <a:r>
              <a:rPr lang="en-US" dirty="0" err="1"/>
              <a:t>projektu</a:t>
            </a:r>
            <a:r>
              <a:rPr lang="en-US" dirty="0"/>
              <a:t>: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B8AA017-02E2-41D9-9F2B-8DAE26443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3888528" cy="35535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4000" dirty="0">
                <a:ea typeface="+mn-lt"/>
                <a:cs typeface="+mn-lt"/>
              </a:rPr>
              <a:t>Filip Berus</a:t>
            </a:r>
            <a:endParaRPr lang="en-US" sz="2000"/>
          </a:p>
          <a:p>
            <a:endParaRPr lang="en-US" sz="2000" dirty="0"/>
          </a:p>
        </p:txBody>
      </p:sp>
      <p:pic>
        <p:nvPicPr>
          <p:cNvPr id="4" name="Picture 4" descr="A stuffed animal sitting on a table&#10;&#10;Description automatically generated">
            <a:extLst>
              <a:ext uri="{FF2B5EF4-FFF2-40B4-BE49-F238E27FC236}">
                <a16:creationId xmlns:a16="http://schemas.microsoft.com/office/drawing/2014/main" id="{A3F12A36-FE0E-4881-8346-4A0F732F1F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740"/>
          <a:stretch/>
        </p:blipFill>
        <p:spPr>
          <a:xfrm>
            <a:off x="6455930" y="324829"/>
            <a:ext cx="5437659" cy="623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74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720C8A5-6B45-4E4F-BA80-8A14A9F5B3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89ECBDA-51E6-4484-8F25-E777102F7D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A2AEA56-4902-4CC1-A43B-1AC27C88CB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6749" y="720952"/>
            <a:ext cx="6959544" cy="5545704"/>
          </a:xfrm>
          <a:custGeom>
            <a:avLst/>
            <a:gdLst>
              <a:gd name="connsiteX0" fmla="*/ 839883 w 5283866"/>
              <a:gd name="connsiteY0" fmla="*/ 18 h 4210442"/>
              <a:gd name="connsiteX1" fmla="*/ 875727 w 5283866"/>
              <a:gd name="connsiteY1" fmla="*/ 6050 h 4210442"/>
              <a:gd name="connsiteX2" fmla="*/ 1624617 w 5283866"/>
              <a:gd name="connsiteY2" fmla="*/ 99799 h 4210442"/>
              <a:gd name="connsiteX3" fmla="*/ 2328012 w 5283866"/>
              <a:gd name="connsiteY3" fmla="*/ 148051 h 4210442"/>
              <a:gd name="connsiteX4" fmla="*/ 3177820 w 5283866"/>
              <a:gd name="connsiteY4" fmla="*/ 228566 h 4210442"/>
              <a:gd name="connsiteX5" fmla="*/ 3770646 w 5283866"/>
              <a:gd name="connsiteY5" fmla="*/ 252831 h 4210442"/>
              <a:gd name="connsiteX6" fmla="*/ 3800149 w 5283866"/>
              <a:gd name="connsiteY6" fmla="*/ 251727 h 4210442"/>
              <a:gd name="connsiteX7" fmla="*/ 4102076 w 5283866"/>
              <a:gd name="connsiteY7" fmla="*/ 288400 h 4210442"/>
              <a:gd name="connsiteX8" fmla="*/ 3904377 w 5283866"/>
              <a:gd name="connsiteY8" fmla="*/ 446120 h 4210442"/>
              <a:gd name="connsiteX9" fmla="*/ 4188933 w 5283866"/>
              <a:gd name="connsiteY9" fmla="*/ 520843 h 4210442"/>
              <a:gd name="connsiteX10" fmla="*/ 4465492 w 5283866"/>
              <a:gd name="connsiteY10" fmla="*/ 626449 h 4210442"/>
              <a:gd name="connsiteX11" fmla="*/ 4517606 w 5283866"/>
              <a:gd name="connsiteY11" fmla="*/ 670015 h 4210442"/>
              <a:gd name="connsiteX12" fmla="*/ 4948576 w 5283866"/>
              <a:gd name="connsiteY12" fmla="*/ 954847 h 4210442"/>
              <a:gd name="connsiteX13" fmla="*/ 4866132 w 5283866"/>
              <a:gd name="connsiteY13" fmla="*/ 1015233 h 4210442"/>
              <a:gd name="connsiteX14" fmla="*/ 5019164 w 5283866"/>
              <a:gd name="connsiteY14" fmla="*/ 1087474 h 4210442"/>
              <a:gd name="connsiteX15" fmla="*/ 5053630 w 5283866"/>
              <a:gd name="connsiteY15" fmla="*/ 1117806 h 4210442"/>
              <a:gd name="connsiteX16" fmla="*/ 5024404 w 5283866"/>
              <a:gd name="connsiteY16" fmla="*/ 1154202 h 4210442"/>
              <a:gd name="connsiteX17" fmla="*/ 4960984 w 5283866"/>
              <a:gd name="connsiteY17" fmla="*/ 1179569 h 4210442"/>
              <a:gd name="connsiteX18" fmla="*/ 4876887 w 5283866"/>
              <a:gd name="connsiteY18" fmla="*/ 1243814 h 4210442"/>
              <a:gd name="connsiteX19" fmla="*/ 4880195 w 5283866"/>
              <a:gd name="connsiteY19" fmla="*/ 1293998 h 4210442"/>
              <a:gd name="connsiteX20" fmla="*/ 4930104 w 5283866"/>
              <a:gd name="connsiteY20" fmla="*/ 1384991 h 4210442"/>
              <a:gd name="connsiteX21" fmla="*/ 4855103 w 5283866"/>
              <a:gd name="connsiteY21" fmla="*/ 1480119 h 4210442"/>
              <a:gd name="connsiteX22" fmla="*/ 4816500 w 5283866"/>
              <a:gd name="connsiteY22" fmla="*/ 1508242 h 4210442"/>
              <a:gd name="connsiteX23" fmla="*/ 4890949 w 5283866"/>
              <a:gd name="connsiteY23" fmla="*/ 1517893 h 4210442"/>
              <a:gd name="connsiteX24" fmla="*/ 4916868 w 5283866"/>
              <a:gd name="connsiteY24" fmla="*/ 1557599 h 4210442"/>
              <a:gd name="connsiteX25" fmla="*/ 4928448 w 5283866"/>
              <a:gd name="connsiteY25" fmla="*/ 1577453 h 4210442"/>
              <a:gd name="connsiteX26" fmla="*/ 4998760 w 5283866"/>
              <a:gd name="connsiteY26" fmla="*/ 1701809 h 4210442"/>
              <a:gd name="connsiteX27" fmla="*/ 4986903 w 5283866"/>
              <a:gd name="connsiteY27" fmla="*/ 1736550 h 4210442"/>
              <a:gd name="connsiteX28" fmla="*/ 4869716 w 5283866"/>
              <a:gd name="connsiteY28" fmla="*/ 1904472 h 4210442"/>
              <a:gd name="connsiteX29" fmla="*/ 4994348 w 5283866"/>
              <a:gd name="connsiteY29" fmla="*/ 1951346 h 4210442"/>
              <a:gd name="connsiteX30" fmla="*/ 5001792 w 5283866"/>
              <a:gd name="connsiteY30" fmla="*/ 2030756 h 4210442"/>
              <a:gd name="connsiteX31" fmla="*/ 5065212 w 5283866"/>
              <a:gd name="connsiteY31" fmla="*/ 2119543 h 4210442"/>
              <a:gd name="connsiteX32" fmla="*/ 5204732 w 5283866"/>
              <a:gd name="connsiteY32" fmla="*/ 2244450 h 4210442"/>
              <a:gd name="connsiteX33" fmla="*/ 5283866 w 5283866"/>
              <a:gd name="connsiteY33" fmla="*/ 2328272 h 4210442"/>
              <a:gd name="connsiteX34" fmla="*/ 5147380 w 5283866"/>
              <a:gd name="connsiteY34" fmla="*/ 2350606 h 4210442"/>
              <a:gd name="connsiteX35" fmla="*/ 5126148 w 5283866"/>
              <a:gd name="connsiteY35" fmla="*/ 2363566 h 4210442"/>
              <a:gd name="connsiteX36" fmla="*/ 5142417 w 5283866"/>
              <a:gd name="connsiteY36" fmla="*/ 2407682 h 4210442"/>
              <a:gd name="connsiteX37" fmla="*/ 5164200 w 5283866"/>
              <a:gd name="connsiteY37" fmla="*/ 2451526 h 4210442"/>
              <a:gd name="connsiteX38" fmla="*/ 5149034 w 5283866"/>
              <a:gd name="connsiteY38" fmla="*/ 2485992 h 4210442"/>
              <a:gd name="connsiteX39" fmla="*/ 5042601 w 5283866"/>
              <a:gd name="connsiteY39" fmla="*/ 2635164 h 4210442"/>
              <a:gd name="connsiteX40" fmla="*/ 4955194 w 5283866"/>
              <a:gd name="connsiteY40" fmla="*/ 2694445 h 4210442"/>
              <a:gd name="connsiteX41" fmla="*/ 4756116 w 5283866"/>
              <a:gd name="connsiteY41" fmla="*/ 2963836 h 4210442"/>
              <a:gd name="connsiteX42" fmla="*/ 4693523 w 5283866"/>
              <a:gd name="connsiteY42" fmla="*/ 3051244 h 4210442"/>
              <a:gd name="connsiteX43" fmla="*/ 4739848 w 5283866"/>
              <a:gd name="connsiteY43" fmla="*/ 3082125 h 4210442"/>
              <a:gd name="connsiteX44" fmla="*/ 4651060 w 5283866"/>
              <a:gd name="connsiteY44" fmla="*/ 3173670 h 4210442"/>
              <a:gd name="connsiteX45" fmla="*/ 4546556 w 5283866"/>
              <a:gd name="connsiteY45" fmla="*/ 3275413 h 4210442"/>
              <a:gd name="connsiteX46" fmla="*/ 4519261 w 5283866"/>
              <a:gd name="connsiteY46" fmla="*/ 3302437 h 4210442"/>
              <a:gd name="connsiteX47" fmla="*/ 2364961 w 5283866"/>
              <a:gd name="connsiteY47" fmla="*/ 4209597 h 4210442"/>
              <a:gd name="connsiteX48" fmla="*/ 1796951 w 5283866"/>
              <a:gd name="connsiteY48" fmla="*/ 4075867 h 4210442"/>
              <a:gd name="connsiteX49" fmla="*/ 1572227 w 5283866"/>
              <a:gd name="connsiteY49" fmla="*/ 3971917 h 4210442"/>
              <a:gd name="connsiteX50" fmla="*/ 1284364 w 5283866"/>
              <a:gd name="connsiteY50" fmla="*/ 3805097 h 4210442"/>
              <a:gd name="connsiteX51" fmla="*/ 976645 w 5283866"/>
              <a:gd name="connsiteY51" fmla="*/ 3670815 h 4210442"/>
              <a:gd name="connsiteX52" fmla="*/ 871866 w 5283866"/>
              <a:gd name="connsiteY52" fmla="*/ 3547839 h 4210442"/>
              <a:gd name="connsiteX53" fmla="*/ 835195 w 5283866"/>
              <a:gd name="connsiteY53" fmla="*/ 3513373 h 4210442"/>
              <a:gd name="connsiteX54" fmla="*/ 743375 w 5283866"/>
              <a:gd name="connsiteY54" fmla="*/ 3468427 h 4210442"/>
              <a:gd name="connsiteX55" fmla="*/ 583175 w 5283866"/>
              <a:gd name="connsiteY55" fmla="*/ 3371370 h 4210442"/>
              <a:gd name="connsiteX56" fmla="*/ 641906 w 5283866"/>
              <a:gd name="connsiteY56" fmla="*/ 3349311 h 4210442"/>
              <a:gd name="connsiteX57" fmla="*/ 810930 w 5283866"/>
              <a:gd name="connsiteY57" fmla="*/ 3408042 h 4210442"/>
              <a:gd name="connsiteX58" fmla="*/ 933908 w 5283866"/>
              <a:gd name="connsiteY58" fmla="*/ 3423758 h 4210442"/>
              <a:gd name="connsiteX59" fmla="*/ 760747 w 5283866"/>
              <a:gd name="connsiteY59" fmla="*/ 3321187 h 4210442"/>
              <a:gd name="connsiteX60" fmla="*/ 593101 w 5283866"/>
              <a:gd name="connsiteY60" fmla="*/ 3187731 h 4210442"/>
              <a:gd name="connsiteX61" fmla="*/ 722419 w 5283866"/>
              <a:gd name="connsiteY61" fmla="*/ 3213374 h 4210442"/>
              <a:gd name="connsiteX62" fmla="*/ 727934 w 5283866"/>
              <a:gd name="connsiteY62" fmla="*/ 3195451 h 4210442"/>
              <a:gd name="connsiteX63" fmla="*/ 615987 w 5283866"/>
              <a:gd name="connsiteY63" fmla="*/ 3036630 h 4210442"/>
              <a:gd name="connsiteX64" fmla="*/ 560564 w 5283866"/>
              <a:gd name="connsiteY64" fmla="*/ 2972660 h 4210442"/>
              <a:gd name="connsiteX65" fmla="*/ 311302 w 5283866"/>
              <a:gd name="connsiteY65" fmla="*/ 2779924 h 4210442"/>
              <a:gd name="connsiteX66" fmla="*/ 547882 w 5283866"/>
              <a:gd name="connsiteY66" fmla="*/ 2865952 h 4210442"/>
              <a:gd name="connsiteX67" fmla="*/ 303582 w 5283866"/>
              <a:gd name="connsiteY67" fmla="*/ 2678453 h 4210442"/>
              <a:gd name="connsiteX68" fmla="*/ 185016 w 5283866"/>
              <a:gd name="connsiteY68" fmla="*/ 2609244 h 4210442"/>
              <a:gd name="connsiteX69" fmla="*/ 154963 w 5283866"/>
              <a:gd name="connsiteY69" fmla="*/ 2568435 h 4210442"/>
              <a:gd name="connsiteX70" fmla="*/ 207627 w 5283866"/>
              <a:gd name="connsiteY70" fmla="*/ 2559612 h 4210442"/>
              <a:gd name="connsiteX71" fmla="*/ 369207 w 5283866"/>
              <a:gd name="connsiteY71" fmla="*/ 2575330 h 4210442"/>
              <a:gd name="connsiteX72" fmla="*/ 169852 w 5283866"/>
              <a:gd name="connsiteY72" fmla="*/ 2449319 h 4210442"/>
              <a:gd name="connsiteX73" fmla="*/ 319299 w 5283866"/>
              <a:gd name="connsiteY73" fmla="*/ 2468619 h 4210442"/>
              <a:gd name="connsiteX74" fmla="*/ 362313 w 5283866"/>
              <a:gd name="connsiteY74" fmla="*/ 2418988 h 4210442"/>
              <a:gd name="connsiteX75" fmla="*/ 431798 w 5283866"/>
              <a:gd name="connsiteY75" fmla="*/ 2338750 h 4210442"/>
              <a:gd name="connsiteX76" fmla="*/ 479775 w 5283866"/>
              <a:gd name="connsiteY76" fmla="*/ 2294082 h 4210442"/>
              <a:gd name="connsiteX77" fmla="*/ 499903 w 5283866"/>
              <a:gd name="connsiteY77" fmla="*/ 2153458 h 4210442"/>
              <a:gd name="connsiteX78" fmla="*/ 458544 w 5283866"/>
              <a:gd name="connsiteY78" fmla="*/ 1999599 h 4210442"/>
              <a:gd name="connsiteX79" fmla="*/ 346596 w 5283866"/>
              <a:gd name="connsiteY79" fmla="*/ 1921843 h 4210442"/>
              <a:gd name="connsiteX80" fmla="*/ 378857 w 5283866"/>
              <a:gd name="connsiteY80" fmla="*/ 1834435 h 4210442"/>
              <a:gd name="connsiteX81" fmla="*/ 617091 w 5283866"/>
              <a:gd name="connsiteY81" fmla="*/ 1887376 h 4210442"/>
              <a:gd name="connsiteX82" fmla="*/ 260568 w 5283866"/>
              <a:gd name="connsiteY82" fmla="*/ 1679198 h 4210442"/>
              <a:gd name="connsiteX83" fmla="*/ 320402 w 5283866"/>
              <a:gd name="connsiteY83" fmla="*/ 1668720 h 4210442"/>
              <a:gd name="connsiteX84" fmla="*/ 317920 w 5283866"/>
              <a:gd name="connsiteY84" fmla="*/ 1652452 h 4210442"/>
              <a:gd name="connsiteX85" fmla="*/ 321779 w 5283866"/>
              <a:gd name="connsiteY85" fmla="*/ 1552359 h 4210442"/>
              <a:gd name="connsiteX86" fmla="*/ 331707 w 5283866"/>
              <a:gd name="connsiteY86" fmla="*/ 1506313 h 4210442"/>
              <a:gd name="connsiteX87" fmla="*/ 315990 w 5283866"/>
              <a:gd name="connsiteY87" fmla="*/ 1453371 h 4210442"/>
              <a:gd name="connsiteX88" fmla="*/ 583450 w 5283866"/>
              <a:gd name="connsiteY88" fmla="*/ 1474052 h 4210442"/>
              <a:gd name="connsiteX89" fmla="*/ 699809 w 5283866"/>
              <a:gd name="connsiteY89" fmla="*/ 1461919 h 4210442"/>
              <a:gd name="connsiteX90" fmla="*/ 902750 w 5283866"/>
              <a:gd name="connsiteY90" fmla="*/ 1458612 h 4210442"/>
              <a:gd name="connsiteX91" fmla="*/ 996774 w 5283866"/>
              <a:gd name="connsiteY91" fmla="*/ 1468814 h 4210442"/>
              <a:gd name="connsiteX92" fmla="*/ 1077012 w 5283866"/>
              <a:gd name="connsiteY92" fmla="*/ 1455578 h 4210442"/>
              <a:gd name="connsiteX93" fmla="*/ 1000083 w 5283866"/>
              <a:gd name="connsiteY93" fmla="*/ 1393262 h 4210442"/>
              <a:gd name="connsiteX94" fmla="*/ 891720 w 5283866"/>
              <a:gd name="connsiteY94" fmla="*/ 1394089 h 4210442"/>
              <a:gd name="connsiteX95" fmla="*/ 814515 w 5283866"/>
              <a:gd name="connsiteY95" fmla="*/ 1353557 h 4210442"/>
              <a:gd name="connsiteX96" fmla="*/ 740895 w 5283866"/>
              <a:gd name="connsiteY96" fmla="*/ 1280211 h 4210442"/>
              <a:gd name="connsiteX97" fmla="*/ 481154 w 5283866"/>
              <a:gd name="connsiteY97" fmla="*/ 1163301 h 4210442"/>
              <a:gd name="connsiteX98" fmla="*/ 433728 w 5283866"/>
              <a:gd name="connsiteY98" fmla="*/ 1118909 h 4210442"/>
              <a:gd name="connsiteX99" fmla="*/ 1176276 w 5283866"/>
              <a:gd name="connsiteY99" fmla="*/ 1288484 h 4210442"/>
              <a:gd name="connsiteX100" fmla="*/ 946867 w 5283866"/>
              <a:gd name="connsiteY100" fmla="*/ 1217344 h 4210442"/>
              <a:gd name="connsiteX101" fmla="*/ 1102104 w 5283866"/>
              <a:gd name="connsiteY101" fmla="*/ 1230304 h 4210442"/>
              <a:gd name="connsiteX102" fmla="*/ 1188133 w 5283866"/>
              <a:gd name="connsiteY102" fmla="*/ 1182603 h 4210442"/>
              <a:gd name="connsiteX103" fmla="*/ 1187030 w 5283866"/>
              <a:gd name="connsiteY103" fmla="*/ 1169092 h 4210442"/>
              <a:gd name="connsiteX104" fmla="*/ 1123887 w 5283866"/>
              <a:gd name="connsiteY104" fmla="*/ 1124698 h 4210442"/>
              <a:gd name="connsiteX105" fmla="*/ 1086938 w 5283866"/>
              <a:gd name="connsiteY105" fmla="*/ 1096023 h 4210442"/>
              <a:gd name="connsiteX106" fmla="*/ 985744 w 5283866"/>
              <a:gd name="connsiteY106" fmla="*/ 992622 h 4210442"/>
              <a:gd name="connsiteX107" fmla="*/ 1057987 w 5283866"/>
              <a:gd name="connsiteY107" fmla="*/ 981594 h 4210442"/>
              <a:gd name="connsiteX108" fmla="*/ 1084733 w 5283866"/>
              <a:gd name="connsiteY108" fmla="*/ 960086 h 4210442"/>
              <a:gd name="connsiteX109" fmla="*/ 1064605 w 5283866"/>
              <a:gd name="connsiteY109" fmla="*/ 929756 h 4210442"/>
              <a:gd name="connsiteX110" fmla="*/ 840985 w 5283866"/>
              <a:gd name="connsiteY110" fmla="*/ 836558 h 4210442"/>
              <a:gd name="connsiteX111" fmla="*/ 823615 w 5283866"/>
              <a:gd name="connsiteY111" fmla="*/ 764315 h 4210442"/>
              <a:gd name="connsiteX112" fmla="*/ 865526 w 5283866"/>
              <a:gd name="connsiteY112" fmla="*/ 753562 h 4210442"/>
              <a:gd name="connsiteX113" fmla="*/ 914331 w 5283866"/>
              <a:gd name="connsiteY113" fmla="*/ 758525 h 4210442"/>
              <a:gd name="connsiteX114" fmla="*/ 875452 w 5283866"/>
              <a:gd name="connsiteY114" fmla="*/ 701724 h 4210442"/>
              <a:gd name="connsiteX115" fmla="*/ 717181 w 5283866"/>
              <a:gd name="connsiteY115" fmla="*/ 644371 h 4210442"/>
              <a:gd name="connsiteX116" fmla="*/ 755783 w 5283866"/>
              <a:gd name="connsiteY116" fmla="*/ 591707 h 4210442"/>
              <a:gd name="connsiteX117" fmla="*/ 0 w 5283866"/>
              <a:gd name="connsiteY117" fmla="*/ 352370 h 4210442"/>
              <a:gd name="connsiteX118" fmla="*/ 135937 w 5283866"/>
              <a:gd name="connsiteY118" fmla="*/ 349889 h 4210442"/>
              <a:gd name="connsiteX119" fmla="*/ 421595 w 5283866"/>
              <a:gd name="connsiteY119" fmla="*/ 385458 h 4210442"/>
              <a:gd name="connsiteX120" fmla="*/ 564424 w 5283866"/>
              <a:gd name="connsiteY120" fmla="*/ 379393 h 4210442"/>
              <a:gd name="connsiteX121" fmla="*/ 698432 w 5283866"/>
              <a:gd name="connsiteY121" fmla="*/ 398694 h 4210442"/>
              <a:gd name="connsiteX122" fmla="*/ 815067 w 5283866"/>
              <a:gd name="connsiteY122" fmla="*/ 398694 h 4210442"/>
              <a:gd name="connsiteX123" fmla="*/ 705876 w 5283866"/>
              <a:gd name="connsiteY123" fmla="*/ 370568 h 4210442"/>
              <a:gd name="connsiteX124" fmla="*/ 775360 w 5283866"/>
              <a:gd name="connsiteY124" fmla="*/ 345477 h 4210442"/>
              <a:gd name="connsiteX125" fmla="*/ 787493 w 5283866"/>
              <a:gd name="connsiteY125" fmla="*/ 315146 h 4210442"/>
              <a:gd name="connsiteX126" fmla="*/ 819202 w 5283866"/>
              <a:gd name="connsiteY126" fmla="*/ 291709 h 4210442"/>
              <a:gd name="connsiteX127" fmla="*/ 998705 w 5283866"/>
              <a:gd name="connsiteY127" fmla="*/ 303291 h 4210442"/>
              <a:gd name="connsiteX128" fmla="*/ 880139 w 5283866"/>
              <a:gd name="connsiteY128" fmla="*/ 206783 h 4210442"/>
              <a:gd name="connsiteX129" fmla="*/ 804037 w 5283866"/>
              <a:gd name="connsiteY129" fmla="*/ 190790 h 4210442"/>
              <a:gd name="connsiteX130" fmla="*/ 786666 w 5283866"/>
              <a:gd name="connsiteY130" fmla="*/ 149707 h 4210442"/>
              <a:gd name="connsiteX131" fmla="*/ 821960 w 5283866"/>
              <a:gd name="connsiteY131" fmla="*/ 140884 h 4210442"/>
              <a:gd name="connsiteX132" fmla="*/ 997325 w 5283866"/>
              <a:gd name="connsiteY132" fmla="*/ 174800 h 4210442"/>
              <a:gd name="connsiteX133" fmla="*/ 1026829 w 5283866"/>
              <a:gd name="connsiteY133" fmla="*/ 161287 h 4210442"/>
              <a:gd name="connsiteX134" fmla="*/ 696777 w 5283866"/>
              <a:gd name="connsiteY134" fmla="*/ 73604 h 4210442"/>
              <a:gd name="connsiteX135" fmla="*/ 701741 w 5283866"/>
              <a:gd name="connsiteY135" fmla="*/ 50444 h 4210442"/>
              <a:gd name="connsiteX136" fmla="*/ 992362 w 5283866"/>
              <a:gd name="connsiteY136" fmla="*/ 86289 h 4210442"/>
              <a:gd name="connsiteX137" fmla="*/ 806519 w 5283866"/>
              <a:gd name="connsiteY137" fmla="*/ 18183 h 4210442"/>
              <a:gd name="connsiteX138" fmla="*/ 839883 w 5283866"/>
              <a:gd name="connsiteY138" fmla="*/ 18 h 4210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599E88-22D8-4B5B-8D70-6242C27CF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5405282" y="1472030"/>
            <a:ext cx="4159142" cy="869950"/>
          </a:xfrm>
        </p:spPr>
        <p:txBody>
          <a:bodyPr anchor="b">
            <a:normAutofit/>
          </a:bodyPr>
          <a:lstStyle/>
          <a:p>
            <a:r>
              <a:rPr lang="en-US" sz="2400" dirty="0"/>
              <a:t>Autor </a:t>
            </a:r>
            <a:r>
              <a:rPr lang="en-US" sz="2400" dirty="0" err="1"/>
              <a:t>projektu</a:t>
            </a:r>
            <a:r>
              <a:rPr lang="en-US" sz="2400" dirty="0"/>
              <a:t>:</a:t>
            </a:r>
          </a:p>
        </p:txBody>
      </p:sp>
      <p:pic>
        <p:nvPicPr>
          <p:cNvPr id="4" name="Picture 4" descr="A picture containing table&#10;&#10;Description automatically generated">
            <a:extLst>
              <a:ext uri="{FF2B5EF4-FFF2-40B4-BE49-F238E27FC236}">
                <a16:creationId xmlns:a16="http://schemas.microsoft.com/office/drawing/2014/main" id="{BCFDA8BC-26A4-4D48-B6B5-640BB492E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80" y="724265"/>
            <a:ext cx="4015954" cy="5354605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B93288-3801-4A81-B3E7-EDBA1161D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9443" y="3056245"/>
            <a:ext cx="4884215" cy="18733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Piotr </a:t>
            </a:r>
            <a:r>
              <a:rPr lang="en-US" sz="4000" dirty="0" err="1"/>
              <a:t>Długi</a:t>
            </a:r>
            <a:endParaRPr lang="en-US" sz="2000" dirty="0" err="1"/>
          </a:p>
        </p:txBody>
      </p:sp>
    </p:spTree>
    <p:extLst>
      <p:ext uri="{BB962C8B-B14F-4D97-AF65-F5344CB8AC3E}">
        <p14:creationId xmlns:p14="http://schemas.microsoft.com/office/powerpoint/2010/main" val="3417408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CE1AED4-C7FF-4468-BF54-4470A0A3E2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picture containing room&#10;&#10;Description automatically generated">
            <a:extLst>
              <a:ext uri="{FF2B5EF4-FFF2-40B4-BE49-F238E27FC236}">
                <a16:creationId xmlns:a16="http://schemas.microsoft.com/office/drawing/2014/main" id="{5FCCCEBB-BDB0-42C4-81D6-072AC48EF9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101" b="33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BDE94FAB-AA60-43B4-A2C3-3A940B9A95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40000"/>
                </a:schemeClr>
              </a:gs>
              <a:gs pos="100000">
                <a:schemeClr val="tx1">
                  <a:alpha val="7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C31E9B-C0F5-4D33-B048-8D72C5E1A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416721"/>
            <a:ext cx="9144000" cy="11526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i="1">
                <a:solidFill>
                  <a:schemeClr val="bg1"/>
                </a:solidFill>
              </a:rPr>
              <a:t>Autor projektu: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15C769B9-8F2B-4D56-BA4C-7498D7493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5636465"/>
            <a:ext cx="9144000" cy="646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cap="all">
                <a:solidFill>
                  <a:schemeClr val="bg1"/>
                </a:solidFill>
              </a:rPr>
              <a:t>Nataniel Frydryszak</a:t>
            </a:r>
          </a:p>
        </p:txBody>
      </p:sp>
    </p:spTree>
    <p:extLst>
      <p:ext uri="{BB962C8B-B14F-4D97-AF65-F5344CB8AC3E}">
        <p14:creationId xmlns:p14="http://schemas.microsoft.com/office/powerpoint/2010/main" val="3897748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720C8A5-6B45-4E4F-BA80-8A14A9F5B3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89ECBDA-51E6-4484-8F25-E777102F7D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A2AEA56-4902-4CC1-A43B-1AC27C88CB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6749" y="720952"/>
            <a:ext cx="6959544" cy="5545704"/>
          </a:xfrm>
          <a:custGeom>
            <a:avLst/>
            <a:gdLst>
              <a:gd name="connsiteX0" fmla="*/ 839883 w 5283866"/>
              <a:gd name="connsiteY0" fmla="*/ 18 h 4210442"/>
              <a:gd name="connsiteX1" fmla="*/ 875727 w 5283866"/>
              <a:gd name="connsiteY1" fmla="*/ 6050 h 4210442"/>
              <a:gd name="connsiteX2" fmla="*/ 1624617 w 5283866"/>
              <a:gd name="connsiteY2" fmla="*/ 99799 h 4210442"/>
              <a:gd name="connsiteX3" fmla="*/ 2328012 w 5283866"/>
              <a:gd name="connsiteY3" fmla="*/ 148051 h 4210442"/>
              <a:gd name="connsiteX4" fmla="*/ 3177820 w 5283866"/>
              <a:gd name="connsiteY4" fmla="*/ 228566 h 4210442"/>
              <a:gd name="connsiteX5" fmla="*/ 3770646 w 5283866"/>
              <a:gd name="connsiteY5" fmla="*/ 252831 h 4210442"/>
              <a:gd name="connsiteX6" fmla="*/ 3800149 w 5283866"/>
              <a:gd name="connsiteY6" fmla="*/ 251727 h 4210442"/>
              <a:gd name="connsiteX7" fmla="*/ 4102076 w 5283866"/>
              <a:gd name="connsiteY7" fmla="*/ 288400 h 4210442"/>
              <a:gd name="connsiteX8" fmla="*/ 3904377 w 5283866"/>
              <a:gd name="connsiteY8" fmla="*/ 446120 h 4210442"/>
              <a:gd name="connsiteX9" fmla="*/ 4188933 w 5283866"/>
              <a:gd name="connsiteY9" fmla="*/ 520843 h 4210442"/>
              <a:gd name="connsiteX10" fmla="*/ 4465492 w 5283866"/>
              <a:gd name="connsiteY10" fmla="*/ 626449 h 4210442"/>
              <a:gd name="connsiteX11" fmla="*/ 4517606 w 5283866"/>
              <a:gd name="connsiteY11" fmla="*/ 670015 h 4210442"/>
              <a:gd name="connsiteX12" fmla="*/ 4948576 w 5283866"/>
              <a:gd name="connsiteY12" fmla="*/ 954847 h 4210442"/>
              <a:gd name="connsiteX13" fmla="*/ 4866132 w 5283866"/>
              <a:gd name="connsiteY13" fmla="*/ 1015233 h 4210442"/>
              <a:gd name="connsiteX14" fmla="*/ 5019164 w 5283866"/>
              <a:gd name="connsiteY14" fmla="*/ 1087474 h 4210442"/>
              <a:gd name="connsiteX15" fmla="*/ 5053630 w 5283866"/>
              <a:gd name="connsiteY15" fmla="*/ 1117806 h 4210442"/>
              <a:gd name="connsiteX16" fmla="*/ 5024404 w 5283866"/>
              <a:gd name="connsiteY16" fmla="*/ 1154202 h 4210442"/>
              <a:gd name="connsiteX17" fmla="*/ 4960984 w 5283866"/>
              <a:gd name="connsiteY17" fmla="*/ 1179569 h 4210442"/>
              <a:gd name="connsiteX18" fmla="*/ 4876887 w 5283866"/>
              <a:gd name="connsiteY18" fmla="*/ 1243814 h 4210442"/>
              <a:gd name="connsiteX19" fmla="*/ 4880195 w 5283866"/>
              <a:gd name="connsiteY19" fmla="*/ 1293998 h 4210442"/>
              <a:gd name="connsiteX20" fmla="*/ 4930104 w 5283866"/>
              <a:gd name="connsiteY20" fmla="*/ 1384991 h 4210442"/>
              <a:gd name="connsiteX21" fmla="*/ 4855103 w 5283866"/>
              <a:gd name="connsiteY21" fmla="*/ 1480119 h 4210442"/>
              <a:gd name="connsiteX22" fmla="*/ 4816500 w 5283866"/>
              <a:gd name="connsiteY22" fmla="*/ 1508242 h 4210442"/>
              <a:gd name="connsiteX23" fmla="*/ 4890949 w 5283866"/>
              <a:gd name="connsiteY23" fmla="*/ 1517893 h 4210442"/>
              <a:gd name="connsiteX24" fmla="*/ 4916868 w 5283866"/>
              <a:gd name="connsiteY24" fmla="*/ 1557599 h 4210442"/>
              <a:gd name="connsiteX25" fmla="*/ 4928448 w 5283866"/>
              <a:gd name="connsiteY25" fmla="*/ 1577453 h 4210442"/>
              <a:gd name="connsiteX26" fmla="*/ 4998760 w 5283866"/>
              <a:gd name="connsiteY26" fmla="*/ 1701809 h 4210442"/>
              <a:gd name="connsiteX27" fmla="*/ 4986903 w 5283866"/>
              <a:gd name="connsiteY27" fmla="*/ 1736550 h 4210442"/>
              <a:gd name="connsiteX28" fmla="*/ 4869716 w 5283866"/>
              <a:gd name="connsiteY28" fmla="*/ 1904472 h 4210442"/>
              <a:gd name="connsiteX29" fmla="*/ 4994348 w 5283866"/>
              <a:gd name="connsiteY29" fmla="*/ 1951346 h 4210442"/>
              <a:gd name="connsiteX30" fmla="*/ 5001792 w 5283866"/>
              <a:gd name="connsiteY30" fmla="*/ 2030756 h 4210442"/>
              <a:gd name="connsiteX31" fmla="*/ 5065212 w 5283866"/>
              <a:gd name="connsiteY31" fmla="*/ 2119543 h 4210442"/>
              <a:gd name="connsiteX32" fmla="*/ 5204732 w 5283866"/>
              <a:gd name="connsiteY32" fmla="*/ 2244450 h 4210442"/>
              <a:gd name="connsiteX33" fmla="*/ 5283866 w 5283866"/>
              <a:gd name="connsiteY33" fmla="*/ 2328272 h 4210442"/>
              <a:gd name="connsiteX34" fmla="*/ 5147380 w 5283866"/>
              <a:gd name="connsiteY34" fmla="*/ 2350606 h 4210442"/>
              <a:gd name="connsiteX35" fmla="*/ 5126148 w 5283866"/>
              <a:gd name="connsiteY35" fmla="*/ 2363566 h 4210442"/>
              <a:gd name="connsiteX36" fmla="*/ 5142417 w 5283866"/>
              <a:gd name="connsiteY36" fmla="*/ 2407682 h 4210442"/>
              <a:gd name="connsiteX37" fmla="*/ 5164200 w 5283866"/>
              <a:gd name="connsiteY37" fmla="*/ 2451526 h 4210442"/>
              <a:gd name="connsiteX38" fmla="*/ 5149034 w 5283866"/>
              <a:gd name="connsiteY38" fmla="*/ 2485992 h 4210442"/>
              <a:gd name="connsiteX39" fmla="*/ 5042601 w 5283866"/>
              <a:gd name="connsiteY39" fmla="*/ 2635164 h 4210442"/>
              <a:gd name="connsiteX40" fmla="*/ 4955194 w 5283866"/>
              <a:gd name="connsiteY40" fmla="*/ 2694445 h 4210442"/>
              <a:gd name="connsiteX41" fmla="*/ 4756116 w 5283866"/>
              <a:gd name="connsiteY41" fmla="*/ 2963836 h 4210442"/>
              <a:gd name="connsiteX42" fmla="*/ 4693523 w 5283866"/>
              <a:gd name="connsiteY42" fmla="*/ 3051244 h 4210442"/>
              <a:gd name="connsiteX43" fmla="*/ 4739848 w 5283866"/>
              <a:gd name="connsiteY43" fmla="*/ 3082125 h 4210442"/>
              <a:gd name="connsiteX44" fmla="*/ 4651060 w 5283866"/>
              <a:gd name="connsiteY44" fmla="*/ 3173670 h 4210442"/>
              <a:gd name="connsiteX45" fmla="*/ 4546556 w 5283866"/>
              <a:gd name="connsiteY45" fmla="*/ 3275413 h 4210442"/>
              <a:gd name="connsiteX46" fmla="*/ 4519261 w 5283866"/>
              <a:gd name="connsiteY46" fmla="*/ 3302437 h 4210442"/>
              <a:gd name="connsiteX47" fmla="*/ 2364961 w 5283866"/>
              <a:gd name="connsiteY47" fmla="*/ 4209597 h 4210442"/>
              <a:gd name="connsiteX48" fmla="*/ 1796951 w 5283866"/>
              <a:gd name="connsiteY48" fmla="*/ 4075867 h 4210442"/>
              <a:gd name="connsiteX49" fmla="*/ 1572227 w 5283866"/>
              <a:gd name="connsiteY49" fmla="*/ 3971917 h 4210442"/>
              <a:gd name="connsiteX50" fmla="*/ 1284364 w 5283866"/>
              <a:gd name="connsiteY50" fmla="*/ 3805097 h 4210442"/>
              <a:gd name="connsiteX51" fmla="*/ 976645 w 5283866"/>
              <a:gd name="connsiteY51" fmla="*/ 3670815 h 4210442"/>
              <a:gd name="connsiteX52" fmla="*/ 871866 w 5283866"/>
              <a:gd name="connsiteY52" fmla="*/ 3547839 h 4210442"/>
              <a:gd name="connsiteX53" fmla="*/ 835195 w 5283866"/>
              <a:gd name="connsiteY53" fmla="*/ 3513373 h 4210442"/>
              <a:gd name="connsiteX54" fmla="*/ 743375 w 5283866"/>
              <a:gd name="connsiteY54" fmla="*/ 3468427 h 4210442"/>
              <a:gd name="connsiteX55" fmla="*/ 583175 w 5283866"/>
              <a:gd name="connsiteY55" fmla="*/ 3371370 h 4210442"/>
              <a:gd name="connsiteX56" fmla="*/ 641906 w 5283866"/>
              <a:gd name="connsiteY56" fmla="*/ 3349311 h 4210442"/>
              <a:gd name="connsiteX57" fmla="*/ 810930 w 5283866"/>
              <a:gd name="connsiteY57" fmla="*/ 3408042 h 4210442"/>
              <a:gd name="connsiteX58" fmla="*/ 933908 w 5283866"/>
              <a:gd name="connsiteY58" fmla="*/ 3423758 h 4210442"/>
              <a:gd name="connsiteX59" fmla="*/ 760747 w 5283866"/>
              <a:gd name="connsiteY59" fmla="*/ 3321187 h 4210442"/>
              <a:gd name="connsiteX60" fmla="*/ 593101 w 5283866"/>
              <a:gd name="connsiteY60" fmla="*/ 3187731 h 4210442"/>
              <a:gd name="connsiteX61" fmla="*/ 722419 w 5283866"/>
              <a:gd name="connsiteY61" fmla="*/ 3213374 h 4210442"/>
              <a:gd name="connsiteX62" fmla="*/ 727934 w 5283866"/>
              <a:gd name="connsiteY62" fmla="*/ 3195451 h 4210442"/>
              <a:gd name="connsiteX63" fmla="*/ 615987 w 5283866"/>
              <a:gd name="connsiteY63" fmla="*/ 3036630 h 4210442"/>
              <a:gd name="connsiteX64" fmla="*/ 560564 w 5283866"/>
              <a:gd name="connsiteY64" fmla="*/ 2972660 h 4210442"/>
              <a:gd name="connsiteX65" fmla="*/ 311302 w 5283866"/>
              <a:gd name="connsiteY65" fmla="*/ 2779924 h 4210442"/>
              <a:gd name="connsiteX66" fmla="*/ 547882 w 5283866"/>
              <a:gd name="connsiteY66" fmla="*/ 2865952 h 4210442"/>
              <a:gd name="connsiteX67" fmla="*/ 303582 w 5283866"/>
              <a:gd name="connsiteY67" fmla="*/ 2678453 h 4210442"/>
              <a:gd name="connsiteX68" fmla="*/ 185016 w 5283866"/>
              <a:gd name="connsiteY68" fmla="*/ 2609244 h 4210442"/>
              <a:gd name="connsiteX69" fmla="*/ 154963 w 5283866"/>
              <a:gd name="connsiteY69" fmla="*/ 2568435 h 4210442"/>
              <a:gd name="connsiteX70" fmla="*/ 207627 w 5283866"/>
              <a:gd name="connsiteY70" fmla="*/ 2559612 h 4210442"/>
              <a:gd name="connsiteX71" fmla="*/ 369207 w 5283866"/>
              <a:gd name="connsiteY71" fmla="*/ 2575330 h 4210442"/>
              <a:gd name="connsiteX72" fmla="*/ 169852 w 5283866"/>
              <a:gd name="connsiteY72" fmla="*/ 2449319 h 4210442"/>
              <a:gd name="connsiteX73" fmla="*/ 319299 w 5283866"/>
              <a:gd name="connsiteY73" fmla="*/ 2468619 h 4210442"/>
              <a:gd name="connsiteX74" fmla="*/ 362313 w 5283866"/>
              <a:gd name="connsiteY74" fmla="*/ 2418988 h 4210442"/>
              <a:gd name="connsiteX75" fmla="*/ 431798 w 5283866"/>
              <a:gd name="connsiteY75" fmla="*/ 2338750 h 4210442"/>
              <a:gd name="connsiteX76" fmla="*/ 479775 w 5283866"/>
              <a:gd name="connsiteY76" fmla="*/ 2294082 h 4210442"/>
              <a:gd name="connsiteX77" fmla="*/ 499903 w 5283866"/>
              <a:gd name="connsiteY77" fmla="*/ 2153458 h 4210442"/>
              <a:gd name="connsiteX78" fmla="*/ 458544 w 5283866"/>
              <a:gd name="connsiteY78" fmla="*/ 1999599 h 4210442"/>
              <a:gd name="connsiteX79" fmla="*/ 346596 w 5283866"/>
              <a:gd name="connsiteY79" fmla="*/ 1921843 h 4210442"/>
              <a:gd name="connsiteX80" fmla="*/ 378857 w 5283866"/>
              <a:gd name="connsiteY80" fmla="*/ 1834435 h 4210442"/>
              <a:gd name="connsiteX81" fmla="*/ 617091 w 5283866"/>
              <a:gd name="connsiteY81" fmla="*/ 1887376 h 4210442"/>
              <a:gd name="connsiteX82" fmla="*/ 260568 w 5283866"/>
              <a:gd name="connsiteY82" fmla="*/ 1679198 h 4210442"/>
              <a:gd name="connsiteX83" fmla="*/ 320402 w 5283866"/>
              <a:gd name="connsiteY83" fmla="*/ 1668720 h 4210442"/>
              <a:gd name="connsiteX84" fmla="*/ 317920 w 5283866"/>
              <a:gd name="connsiteY84" fmla="*/ 1652452 h 4210442"/>
              <a:gd name="connsiteX85" fmla="*/ 321779 w 5283866"/>
              <a:gd name="connsiteY85" fmla="*/ 1552359 h 4210442"/>
              <a:gd name="connsiteX86" fmla="*/ 331707 w 5283866"/>
              <a:gd name="connsiteY86" fmla="*/ 1506313 h 4210442"/>
              <a:gd name="connsiteX87" fmla="*/ 315990 w 5283866"/>
              <a:gd name="connsiteY87" fmla="*/ 1453371 h 4210442"/>
              <a:gd name="connsiteX88" fmla="*/ 583450 w 5283866"/>
              <a:gd name="connsiteY88" fmla="*/ 1474052 h 4210442"/>
              <a:gd name="connsiteX89" fmla="*/ 699809 w 5283866"/>
              <a:gd name="connsiteY89" fmla="*/ 1461919 h 4210442"/>
              <a:gd name="connsiteX90" fmla="*/ 902750 w 5283866"/>
              <a:gd name="connsiteY90" fmla="*/ 1458612 h 4210442"/>
              <a:gd name="connsiteX91" fmla="*/ 996774 w 5283866"/>
              <a:gd name="connsiteY91" fmla="*/ 1468814 h 4210442"/>
              <a:gd name="connsiteX92" fmla="*/ 1077012 w 5283866"/>
              <a:gd name="connsiteY92" fmla="*/ 1455578 h 4210442"/>
              <a:gd name="connsiteX93" fmla="*/ 1000083 w 5283866"/>
              <a:gd name="connsiteY93" fmla="*/ 1393262 h 4210442"/>
              <a:gd name="connsiteX94" fmla="*/ 891720 w 5283866"/>
              <a:gd name="connsiteY94" fmla="*/ 1394089 h 4210442"/>
              <a:gd name="connsiteX95" fmla="*/ 814515 w 5283866"/>
              <a:gd name="connsiteY95" fmla="*/ 1353557 h 4210442"/>
              <a:gd name="connsiteX96" fmla="*/ 740895 w 5283866"/>
              <a:gd name="connsiteY96" fmla="*/ 1280211 h 4210442"/>
              <a:gd name="connsiteX97" fmla="*/ 481154 w 5283866"/>
              <a:gd name="connsiteY97" fmla="*/ 1163301 h 4210442"/>
              <a:gd name="connsiteX98" fmla="*/ 433728 w 5283866"/>
              <a:gd name="connsiteY98" fmla="*/ 1118909 h 4210442"/>
              <a:gd name="connsiteX99" fmla="*/ 1176276 w 5283866"/>
              <a:gd name="connsiteY99" fmla="*/ 1288484 h 4210442"/>
              <a:gd name="connsiteX100" fmla="*/ 946867 w 5283866"/>
              <a:gd name="connsiteY100" fmla="*/ 1217344 h 4210442"/>
              <a:gd name="connsiteX101" fmla="*/ 1102104 w 5283866"/>
              <a:gd name="connsiteY101" fmla="*/ 1230304 h 4210442"/>
              <a:gd name="connsiteX102" fmla="*/ 1188133 w 5283866"/>
              <a:gd name="connsiteY102" fmla="*/ 1182603 h 4210442"/>
              <a:gd name="connsiteX103" fmla="*/ 1187030 w 5283866"/>
              <a:gd name="connsiteY103" fmla="*/ 1169092 h 4210442"/>
              <a:gd name="connsiteX104" fmla="*/ 1123887 w 5283866"/>
              <a:gd name="connsiteY104" fmla="*/ 1124698 h 4210442"/>
              <a:gd name="connsiteX105" fmla="*/ 1086938 w 5283866"/>
              <a:gd name="connsiteY105" fmla="*/ 1096023 h 4210442"/>
              <a:gd name="connsiteX106" fmla="*/ 985744 w 5283866"/>
              <a:gd name="connsiteY106" fmla="*/ 992622 h 4210442"/>
              <a:gd name="connsiteX107" fmla="*/ 1057987 w 5283866"/>
              <a:gd name="connsiteY107" fmla="*/ 981594 h 4210442"/>
              <a:gd name="connsiteX108" fmla="*/ 1084733 w 5283866"/>
              <a:gd name="connsiteY108" fmla="*/ 960086 h 4210442"/>
              <a:gd name="connsiteX109" fmla="*/ 1064605 w 5283866"/>
              <a:gd name="connsiteY109" fmla="*/ 929756 h 4210442"/>
              <a:gd name="connsiteX110" fmla="*/ 840985 w 5283866"/>
              <a:gd name="connsiteY110" fmla="*/ 836558 h 4210442"/>
              <a:gd name="connsiteX111" fmla="*/ 823615 w 5283866"/>
              <a:gd name="connsiteY111" fmla="*/ 764315 h 4210442"/>
              <a:gd name="connsiteX112" fmla="*/ 865526 w 5283866"/>
              <a:gd name="connsiteY112" fmla="*/ 753562 h 4210442"/>
              <a:gd name="connsiteX113" fmla="*/ 914331 w 5283866"/>
              <a:gd name="connsiteY113" fmla="*/ 758525 h 4210442"/>
              <a:gd name="connsiteX114" fmla="*/ 875452 w 5283866"/>
              <a:gd name="connsiteY114" fmla="*/ 701724 h 4210442"/>
              <a:gd name="connsiteX115" fmla="*/ 717181 w 5283866"/>
              <a:gd name="connsiteY115" fmla="*/ 644371 h 4210442"/>
              <a:gd name="connsiteX116" fmla="*/ 755783 w 5283866"/>
              <a:gd name="connsiteY116" fmla="*/ 591707 h 4210442"/>
              <a:gd name="connsiteX117" fmla="*/ 0 w 5283866"/>
              <a:gd name="connsiteY117" fmla="*/ 352370 h 4210442"/>
              <a:gd name="connsiteX118" fmla="*/ 135937 w 5283866"/>
              <a:gd name="connsiteY118" fmla="*/ 349889 h 4210442"/>
              <a:gd name="connsiteX119" fmla="*/ 421595 w 5283866"/>
              <a:gd name="connsiteY119" fmla="*/ 385458 h 4210442"/>
              <a:gd name="connsiteX120" fmla="*/ 564424 w 5283866"/>
              <a:gd name="connsiteY120" fmla="*/ 379393 h 4210442"/>
              <a:gd name="connsiteX121" fmla="*/ 698432 w 5283866"/>
              <a:gd name="connsiteY121" fmla="*/ 398694 h 4210442"/>
              <a:gd name="connsiteX122" fmla="*/ 815067 w 5283866"/>
              <a:gd name="connsiteY122" fmla="*/ 398694 h 4210442"/>
              <a:gd name="connsiteX123" fmla="*/ 705876 w 5283866"/>
              <a:gd name="connsiteY123" fmla="*/ 370568 h 4210442"/>
              <a:gd name="connsiteX124" fmla="*/ 775360 w 5283866"/>
              <a:gd name="connsiteY124" fmla="*/ 345477 h 4210442"/>
              <a:gd name="connsiteX125" fmla="*/ 787493 w 5283866"/>
              <a:gd name="connsiteY125" fmla="*/ 315146 h 4210442"/>
              <a:gd name="connsiteX126" fmla="*/ 819202 w 5283866"/>
              <a:gd name="connsiteY126" fmla="*/ 291709 h 4210442"/>
              <a:gd name="connsiteX127" fmla="*/ 998705 w 5283866"/>
              <a:gd name="connsiteY127" fmla="*/ 303291 h 4210442"/>
              <a:gd name="connsiteX128" fmla="*/ 880139 w 5283866"/>
              <a:gd name="connsiteY128" fmla="*/ 206783 h 4210442"/>
              <a:gd name="connsiteX129" fmla="*/ 804037 w 5283866"/>
              <a:gd name="connsiteY129" fmla="*/ 190790 h 4210442"/>
              <a:gd name="connsiteX130" fmla="*/ 786666 w 5283866"/>
              <a:gd name="connsiteY130" fmla="*/ 149707 h 4210442"/>
              <a:gd name="connsiteX131" fmla="*/ 821960 w 5283866"/>
              <a:gd name="connsiteY131" fmla="*/ 140884 h 4210442"/>
              <a:gd name="connsiteX132" fmla="*/ 997325 w 5283866"/>
              <a:gd name="connsiteY132" fmla="*/ 174800 h 4210442"/>
              <a:gd name="connsiteX133" fmla="*/ 1026829 w 5283866"/>
              <a:gd name="connsiteY133" fmla="*/ 161287 h 4210442"/>
              <a:gd name="connsiteX134" fmla="*/ 696777 w 5283866"/>
              <a:gd name="connsiteY134" fmla="*/ 73604 h 4210442"/>
              <a:gd name="connsiteX135" fmla="*/ 701741 w 5283866"/>
              <a:gd name="connsiteY135" fmla="*/ 50444 h 4210442"/>
              <a:gd name="connsiteX136" fmla="*/ 992362 w 5283866"/>
              <a:gd name="connsiteY136" fmla="*/ 86289 h 4210442"/>
              <a:gd name="connsiteX137" fmla="*/ 806519 w 5283866"/>
              <a:gd name="connsiteY137" fmla="*/ 18183 h 4210442"/>
              <a:gd name="connsiteX138" fmla="*/ 839883 w 5283866"/>
              <a:gd name="connsiteY138" fmla="*/ 18 h 4210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EA76E4-0A03-47D2-A4C2-8C3D38F96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5179" y="1472030"/>
            <a:ext cx="3978442" cy="1631950"/>
          </a:xfrm>
        </p:spPr>
        <p:txBody>
          <a:bodyPr anchor="b">
            <a:normAutofit/>
          </a:bodyPr>
          <a:lstStyle/>
          <a:p>
            <a:r>
              <a:rPr lang="en-US" sz="2400" dirty="0"/>
              <a:t>Autor </a:t>
            </a:r>
            <a:r>
              <a:rPr lang="en-US" sz="2400" dirty="0" err="1"/>
              <a:t>projektu</a:t>
            </a:r>
            <a:r>
              <a:rPr lang="en-US" sz="2400" dirty="0"/>
              <a:t>:</a:t>
            </a:r>
          </a:p>
        </p:txBody>
      </p:sp>
      <p:pic>
        <p:nvPicPr>
          <p:cNvPr id="3" name="Picture 4" descr="A picture containing computer, monitor, computer, photo&#10;&#10;Description automatically generated">
            <a:extLst>
              <a:ext uri="{FF2B5EF4-FFF2-40B4-BE49-F238E27FC236}">
                <a16:creationId xmlns:a16="http://schemas.microsoft.com/office/drawing/2014/main" id="{F8DF3AF9-F878-4CFA-BF52-2A34E1079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32" y="451096"/>
            <a:ext cx="4461652" cy="5944076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7E78E26-EA5B-447A-BA5A-2E4D03CC1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5179" y="3243151"/>
            <a:ext cx="3978442" cy="24197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Jolka </a:t>
            </a:r>
            <a:r>
              <a:rPr lang="en-US" sz="4000" dirty="0" err="1"/>
              <a:t>Szłapka</a:t>
            </a:r>
            <a:endParaRPr lang="en-US" sz="4000"/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060452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4C5663A-0CE3-4AEE-B47E-FB68D9EBFE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E03033-B877-4158-A706-829E825EC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807305"/>
          </a:xfrm>
        </p:spPr>
        <p:txBody>
          <a:bodyPr>
            <a:normAutofit/>
          </a:bodyPr>
          <a:lstStyle/>
          <a:p>
            <a:r>
              <a:rPr lang="en-US" sz="2400" dirty="0"/>
              <a:t>Autor </a:t>
            </a:r>
            <a:r>
              <a:rPr lang="en-US" sz="2400" dirty="0" err="1"/>
              <a:t>projektu</a:t>
            </a:r>
            <a:r>
              <a:rPr lang="en-US" sz="2400" dirty="0"/>
              <a:t>: 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32B5F26-7F7C-48CF-BFDB-362246404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333297"/>
            <a:ext cx="3816096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000" dirty="0"/>
              <a:t>Wiktoria Olejniczak</a:t>
            </a:r>
          </a:p>
          <a:p>
            <a:endParaRPr lang="en-US" sz="4000" dirty="0"/>
          </a:p>
        </p:txBody>
      </p:sp>
      <p:pic>
        <p:nvPicPr>
          <p:cNvPr id="4" name="Picture 4" descr="A picture containing indoor, doll, sitting, toy&#10;&#10;Description automatically generated">
            <a:extLst>
              <a:ext uri="{FF2B5EF4-FFF2-40B4-BE49-F238E27FC236}">
                <a16:creationId xmlns:a16="http://schemas.microsoft.com/office/drawing/2014/main" id="{C7787AC3-E1C1-4D12-909F-DDA8B74A2F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795" b="8372"/>
          <a:stretch/>
        </p:blipFill>
        <p:spPr>
          <a:xfrm>
            <a:off x="4726728" y="10"/>
            <a:ext cx="7472381" cy="6857990"/>
          </a:xfrm>
          <a:custGeom>
            <a:avLst/>
            <a:gdLst/>
            <a:ahLst/>
            <a:cxnLst/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97421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494C0D-42D4-4A5E-A91D-7AC19D5DD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620584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i="1" dirty="0"/>
              <a:t>Autor </a:t>
            </a:r>
            <a:r>
              <a:rPr lang="en-US" sz="2400" i="1" dirty="0" err="1"/>
              <a:t>projektu</a:t>
            </a:r>
            <a:r>
              <a:rPr lang="en-US" sz="2400" i="1" dirty="0"/>
              <a:t>:</a:t>
            </a:r>
            <a:r>
              <a:rPr lang="en-US" sz="4800" i="1" dirty="0"/>
              <a:t> </a:t>
            </a:r>
            <a:r>
              <a:rPr lang="en-US" i="1" dirty="0"/>
              <a:t>Franciszek </a:t>
            </a:r>
            <a:r>
              <a:rPr lang="en-US" i="1" dirty="0" err="1"/>
              <a:t>Prałat</a:t>
            </a:r>
            <a:endParaRPr lang="en-US" i="1" dirty="0"/>
          </a:p>
        </p:txBody>
      </p:sp>
      <p:pic>
        <p:nvPicPr>
          <p:cNvPr id="4" name="Picture 4" descr="A picture containing indoor, table, sitting, food&#10;&#10;Description automatically generated">
            <a:extLst>
              <a:ext uri="{FF2B5EF4-FFF2-40B4-BE49-F238E27FC236}">
                <a16:creationId xmlns:a16="http://schemas.microsoft.com/office/drawing/2014/main" id="{3F5C52CE-96E8-4C72-82D5-797660A69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8243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04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8" name="Rectangle 21">
            <a:extLst>
              <a:ext uri="{FF2B5EF4-FFF2-40B4-BE49-F238E27FC236}">
                <a16:creationId xmlns:a16="http://schemas.microsoft.com/office/drawing/2014/main" id="{F96DC155-53D8-4F8B-8BA8-574A378D7C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EC535-2A82-4DA2-8932-ACA461243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6298" y="2495370"/>
            <a:ext cx="6011237" cy="27936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i="1" dirty="0"/>
              <a:t>Autor </a:t>
            </a:r>
            <a:r>
              <a:rPr lang="en-US" sz="2400" i="1" dirty="0" err="1"/>
              <a:t>projektu</a:t>
            </a:r>
            <a:r>
              <a:rPr lang="en-US" sz="2400" i="1" dirty="0"/>
              <a:t>: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F7387601-BF10-48F9-849B-92F425305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2564" y="5384878"/>
            <a:ext cx="6011236" cy="7754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cap="all" dirty="0"/>
              <a:t>Nadia Kostrzewa</a:t>
            </a:r>
          </a:p>
        </p:txBody>
      </p:sp>
      <p:pic>
        <p:nvPicPr>
          <p:cNvPr id="4" name="Picture 4" descr="A picture containing clothing, dress, shirt&#10;&#10;Description automatically generated">
            <a:extLst>
              <a:ext uri="{FF2B5EF4-FFF2-40B4-BE49-F238E27FC236}">
                <a16:creationId xmlns:a16="http://schemas.microsoft.com/office/drawing/2014/main" id="{21547004-D32F-4768-A232-029096A12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80" y="94758"/>
            <a:ext cx="4964451" cy="661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088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4" name="Rectangle 1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picture containing table, cake, piece, birthday&#10;&#10;Description automatically generated">
            <a:extLst>
              <a:ext uri="{FF2B5EF4-FFF2-40B4-BE49-F238E27FC236}">
                <a16:creationId xmlns:a16="http://schemas.microsoft.com/office/drawing/2014/main" id="{53AB6663-B0B8-4175-A9B6-8B87610B12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24" b="1107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9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6A646C-940F-417F-9A8E-0503AC842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i="1" dirty="0"/>
              <a:t>Autor </a:t>
            </a:r>
            <a:r>
              <a:rPr lang="en-US" sz="2400" i="1" dirty="0" err="1"/>
              <a:t>projektu</a:t>
            </a:r>
            <a:r>
              <a:rPr lang="en-US" sz="2400" i="1" dirty="0"/>
              <a:t>: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5E0863E-3A5D-4132-9517-7835FA2EB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3969352"/>
            <a:ext cx="4023359" cy="12081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000" cap="all" dirty="0"/>
              <a:t>Szymek </a:t>
            </a:r>
            <a:r>
              <a:rPr lang="en-US" sz="4000" cap="all" dirty="0" err="1"/>
              <a:t>Glinkowski</a:t>
            </a:r>
            <a:endParaRPr lang="en-US" sz="4000" cap="all"/>
          </a:p>
        </p:txBody>
      </p:sp>
    </p:spTree>
    <p:extLst>
      <p:ext uri="{BB962C8B-B14F-4D97-AF65-F5344CB8AC3E}">
        <p14:creationId xmlns:p14="http://schemas.microsoft.com/office/powerpoint/2010/main" val="1218927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D30C025-185F-482C-BA85-9F4698DDA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5277684"/>
            <a:ext cx="4620584" cy="7754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cap="all" dirty="0"/>
              <a:t>Piotr </a:t>
            </a:r>
            <a:r>
              <a:rPr lang="en-US" sz="4000" cap="all" dirty="0" err="1"/>
              <a:t>Losy</a:t>
            </a:r>
            <a:endParaRPr lang="en-US" sz="40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CBD462-F917-4B19-8E0F-C7F1E2B3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620584" cy="45671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i="1" dirty="0"/>
              <a:t>Autor </a:t>
            </a:r>
            <a:r>
              <a:rPr lang="en-US" sz="2400" i="1" dirty="0" err="1"/>
              <a:t>projektu</a:t>
            </a:r>
            <a:r>
              <a:rPr lang="en-US" sz="2400" i="1" dirty="0"/>
              <a:t>:</a:t>
            </a:r>
          </a:p>
        </p:txBody>
      </p:sp>
      <p:pic>
        <p:nvPicPr>
          <p:cNvPr id="4" name="Picture 4" descr="A necklace on a table&#10;&#10;Description automatically generated">
            <a:extLst>
              <a:ext uri="{FF2B5EF4-FFF2-40B4-BE49-F238E27FC236}">
                <a16:creationId xmlns:a16="http://schemas.microsoft.com/office/drawing/2014/main" id="{194AB4F5-29AD-418B-9243-C8AB0EB81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866" y="154638"/>
            <a:ext cx="4925921" cy="656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13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9D6B3-A030-40C1-A63D-F77944FA8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sz="2400" dirty="0"/>
              <a:t>Autor </a:t>
            </a:r>
            <a:r>
              <a:rPr lang="en-US" sz="2400" dirty="0" err="1"/>
              <a:t>projektu</a:t>
            </a:r>
            <a:r>
              <a:rPr lang="en-US" sz="2400" dirty="0"/>
              <a:t>: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3F07BA2-4FC9-4691-9AC2-59EE22487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Wiktoria Wojtczak</a:t>
            </a:r>
          </a:p>
        </p:txBody>
      </p:sp>
      <p:pic>
        <p:nvPicPr>
          <p:cNvPr id="4" name="Picture 4" descr="A picture containing toy, doll, wearing, bird&#10;&#10;Description automatically generated">
            <a:extLst>
              <a:ext uri="{FF2B5EF4-FFF2-40B4-BE49-F238E27FC236}">
                <a16:creationId xmlns:a16="http://schemas.microsoft.com/office/drawing/2014/main" id="{D6194043-6C57-4527-ABB7-DE0C1A3AC6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56" b="6484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24096679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DarkSeedLeftStep">
      <a:dk1>
        <a:srgbClr val="000000"/>
      </a:dk1>
      <a:lt1>
        <a:srgbClr val="FFFFFF"/>
      </a:lt1>
      <a:dk2>
        <a:srgbClr val="301B27"/>
      </a:dk2>
      <a:lt2>
        <a:srgbClr val="F2F0F3"/>
      </a:lt2>
      <a:accent1>
        <a:srgbClr val="6BB220"/>
      </a:accent1>
      <a:accent2>
        <a:srgbClr val="9EA812"/>
      </a:accent2>
      <a:accent3>
        <a:srgbClr val="D39625"/>
      </a:accent3>
      <a:accent4>
        <a:srgbClr val="D54417"/>
      </a:accent4>
      <a:accent5>
        <a:srgbClr val="E7294B"/>
      </a:accent5>
      <a:accent6>
        <a:srgbClr val="D51789"/>
      </a:accent6>
      <a:hlink>
        <a:srgbClr val="C04345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0</TotalTime>
  <Words>133</Words>
  <Application>Microsoft Office PowerPoint</Application>
  <PresentationFormat>Panoramiczny</PresentationFormat>
  <Paragraphs>43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6" baseType="lpstr">
      <vt:lpstr>Arial</vt:lpstr>
      <vt:lpstr>Century Gothic</vt:lpstr>
      <vt:lpstr>BrushVTI</vt:lpstr>
      <vt:lpstr>STROJE KLAUNÓW</vt:lpstr>
      <vt:lpstr>Autor projektu:</vt:lpstr>
      <vt:lpstr>Autor projektu:</vt:lpstr>
      <vt:lpstr>Autor projektu: </vt:lpstr>
      <vt:lpstr>Autor projektu: Franciszek Prałat</vt:lpstr>
      <vt:lpstr>Autor projektu:</vt:lpstr>
      <vt:lpstr>Autor projektu:</vt:lpstr>
      <vt:lpstr>Autor projektu:</vt:lpstr>
      <vt:lpstr>Autor projektu:</vt:lpstr>
      <vt:lpstr>Autor projektu:  Mikołaj Walkowiak</vt:lpstr>
      <vt:lpstr>Autor projektu: </vt:lpstr>
      <vt:lpstr>Autor projektu:</vt:lpstr>
      <vt:lpstr>Autor projektu: Jan Garasz</vt:lpstr>
      <vt:lpstr>Autor projektu: </vt:lpstr>
      <vt:lpstr>Autor projektu:</vt:lpstr>
      <vt:lpstr>Prezentacja programu PowerPoint</vt:lpstr>
      <vt:lpstr>Autor  projektów:</vt:lpstr>
      <vt:lpstr>Prezentacja programu PowerPoint</vt:lpstr>
      <vt:lpstr>Autor projektu:   </vt:lpstr>
      <vt:lpstr>Autor projektu:</vt:lpstr>
      <vt:lpstr>Autor projektu: </vt:lpstr>
      <vt:lpstr>Autor projektu:</vt:lpstr>
      <vt:lpstr>Autor projektu: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489</cp:revision>
  <dcterms:created xsi:type="dcterms:W3CDTF">2020-11-16T21:04:45Z</dcterms:created>
  <dcterms:modified xsi:type="dcterms:W3CDTF">2020-11-22T20:43:17Z</dcterms:modified>
</cp:coreProperties>
</file>