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a0ec602807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a0ec602807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0ec60280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0ec60280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0ec602807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0ec602807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a0ec602807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a0ec602807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a0ec602807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a0ec602807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a0ec602807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a0ec602807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0ec60280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a0ec60280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19d6b63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19d6b63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a19d6b63c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a19d6b63c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a19d6b63c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a19d6b63c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0ec60280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0ec6028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1b5671a9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1b5671a9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0ec60280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0ec60280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a0ec60280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a0ec60280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0ec602807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0ec602807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0ec602807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0ec60280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a0ec602807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a0ec60280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0ec602807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a0ec60280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0ec60280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0ec60280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1C23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3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Relationship Id="rId4" Type="http://schemas.openxmlformats.org/officeDocument/2006/relationships/image" Target="../media/image30.jpg"/><Relationship Id="rId5" Type="http://schemas.openxmlformats.org/officeDocument/2006/relationships/image" Target="../media/image24.jpg"/><Relationship Id="rId6" Type="http://schemas.openxmlformats.org/officeDocument/2006/relationships/image" Target="../media/image2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6.jpg"/><Relationship Id="rId6" Type="http://schemas.openxmlformats.org/officeDocument/2006/relationships/image" Target="../media/image4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Relationship Id="rId4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jpg"/><Relationship Id="rId4" Type="http://schemas.openxmlformats.org/officeDocument/2006/relationships/image" Target="../media/image4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41.png"/><Relationship Id="rId5" Type="http://schemas.openxmlformats.org/officeDocument/2006/relationships/image" Target="../media/image36.png"/><Relationship Id="rId6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jp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6" Type="http://schemas.openxmlformats.org/officeDocument/2006/relationships/image" Target="../media/image4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jpg"/><Relationship Id="rId4" Type="http://schemas.openxmlformats.org/officeDocument/2006/relationships/image" Target="../media/image39.jpg"/><Relationship Id="rId5" Type="http://schemas.openxmlformats.org/officeDocument/2006/relationships/image" Target="../media/image42.jpg"/><Relationship Id="rId6" Type="http://schemas.openxmlformats.org/officeDocument/2006/relationships/image" Target="../media/image4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2.jpg"/><Relationship Id="rId6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Relationship Id="rId5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438" y="2482650"/>
            <a:ext cx="5963126" cy="266085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5191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A61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Przysmaki z jaj, czyli propozycje na kolorową kolację uczniów klasy I b.</a:t>
            </a:r>
            <a:endParaRPr>
              <a:solidFill>
                <a:srgbClr val="A61C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668740" y="164488"/>
            <a:ext cx="2803372" cy="247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302899" y="302904"/>
            <a:ext cx="3741795" cy="313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4725" y="2723200"/>
            <a:ext cx="3242897" cy="25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5717002" y="1894691"/>
            <a:ext cx="3741795" cy="311222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/>
          <p:nvPr/>
        </p:nvSpPr>
        <p:spPr>
          <a:xfrm>
            <a:off x="6519575" y="-106900"/>
            <a:ext cx="24744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Jedna z propozycji Piotrka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901736" y="421690"/>
            <a:ext cx="3575499" cy="2732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7"/>
            <a:ext cx="3480849" cy="244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3153" y="2327050"/>
            <a:ext cx="3480849" cy="2839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327050"/>
            <a:ext cx="3480849" cy="283902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 txBox="1"/>
          <p:nvPr>
            <p:ph type="title"/>
          </p:nvPr>
        </p:nvSpPr>
        <p:spPr>
          <a:xfrm>
            <a:off x="6100175" y="133600"/>
            <a:ext cx="2732100" cy="8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Traktorowa kolacja Piotrka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3605200" cy="480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8801" y="0"/>
            <a:ext cx="3605200" cy="480952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/>
          <p:nvPr>
            <p:ph type="title"/>
          </p:nvPr>
        </p:nvSpPr>
        <p:spPr>
          <a:xfrm>
            <a:off x="3182700" y="471750"/>
            <a:ext cx="2778600" cy="3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Marysia na kolację poleca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750" y="868375"/>
            <a:ext cx="6384478" cy="427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5"/>
          <p:cNvSpPr txBox="1"/>
          <p:nvPr>
            <p:ph type="title"/>
          </p:nvPr>
        </p:nvSpPr>
        <p:spPr>
          <a:xfrm>
            <a:off x="378500" y="151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Kolacja u Piotrka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311700" y="445025"/>
            <a:ext cx="4415700" cy="5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Kolorowa kolacja Julki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7388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500" y="0"/>
            <a:ext cx="65255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 txBox="1"/>
          <p:nvPr>
            <p:ph type="title"/>
          </p:nvPr>
        </p:nvSpPr>
        <p:spPr>
          <a:xfrm>
            <a:off x="-80150" y="458375"/>
            <a:ext cx="2818800" cy="6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Uśmiechnięta kolacja Wiktorii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/>
          <p:nvPr>
            <p:ph type="title"/>
          </p:nvPr>
        </p:nvSpPr>
        <p:spPr>
          <a:xfrm>
            <a:off x="0" y="3410875"/>
            <a:ext cx="6034500" cy="4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Zwierzakowa kolacja Mikołaja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525" y="72225"/>
            <a:ext cx="6034429" cy="286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032891" y="1345365"/>
            <a:ext cx="5146744" cy="243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4375" y="0"/>
            <a:ext cx="3666499" cy="248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4375" y="2393662"/>
            <a:ext cx="3666499" cy="274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666499" cy="239364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9"/>
          <p:cNvSpPr txBox="1"/>
          <p:nvPr>
            <p:ph type="title"/>
          </p:nvPr>
        </p:nvSpPr>
        <p:spPr>
          <a:xfrm>
            <a:off x="3246400" y="1580600"/>
            <a:ext cx="23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Kolacja Filipa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" y="2393631"/>
            <a:ext cx="3666524" cy="2749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55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8438" y="0"/>
            <a:ext cx="38555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>
            <p:ph type="title"/>
          </p:nvPr>
        </p:nvSpPr>
        <p:spPr>
          <a:xfrm>
            <a:off x="2743175" y="378225"/>
            <a:ext cx="3543900" cy="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Propozycja Nadii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1033100"/>
            <a:ext cx="3608446" cy="202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3117225"/>
            <a:ext cx="3608478" cy="202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063500" y="1150150"/>
            <a:ext cx="5226270" cy="293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9375" y="1604388"/>
            <a:ext cx="3608446" cy="202627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1"/>
          <p:cNvSpPr txBox="1"/>
          <p:nvPr>
            <p:ph type="title"/>
          </p:nvPr>
        </p:nvSpPr>
        <p:spPr>
          <a:xfrm>
            <a:off x="258250" y="137775"/>
            <a:ext cx="5259300" cy="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Kolorowa kolacja Leonka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085537" y="1343036"/>
            <a:ext cx="4108152" cy="326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11811" y="1340787"/>
            <a:ext cx="4121502" cy="325684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>
            <p:ph type="title"/>
          </p:nvPr>
        </p:nvSpPr>
        <p:spPr>
          <a:xfrm>
            <a:off x="0" y="153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1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Propozycja Szymona</a:t>
            </a:r>
            <a:endParaRPr sz="41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Kolacja u Olka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36375"/>
            <a:ext cx="2304525" cy="30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7475" y="1536375"/>
            <a:ext cx="2304525" cy="3072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4962" y="1536375"/>
            <a:ext cx="2304525" cy="3072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9475" y="1536375"/>
            <a:ext cx="2304525" cy="307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429000" y="2070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38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Kolacja u </a:t>
            </a:r>
            <a:br>
              <a:rPr lang="pl" sz="38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" sz="38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Jolki</a:t>
            </a:r>
            <a:endParaRPr sz="38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2800" y="0"/>
            <a:ext cx="3301199" cy="20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2800" y="2429661"/>
            <a:ext cx="3301199" cy="2713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773813"/>
            <a:ext cx="3429000" cy="215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6975"/>
            <a:ext cx="3429000" cy="2571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Kolorowa kolacja Olka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51998" y="1193826"/>
            <a:ext cx="4466398" cy="343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6825" y="677100"/>
            <a:ext cx="5307170" cy="4466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150" y="2101300"/>
            <a:ext cx="3724651" cy="298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50665" y="756600"/>
            <a:ext cx="5131627" cy="3630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539875" y="249473"/>
            <a:ext cx="2643026" cy="229852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>
            <p:ph type="title"/>
          </p:nvPr>
        </p:nvSpPr>
        <p:spPr>
          <a:xfrm>
            <a:off x="6271575" y="191200"/>
            <a:ext cx="26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Myszkowa kolacja Franka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138025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Amelka na kolację poleca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3266" y="0"/>
            <a:ext cx="28932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1200" y="576238"/>
            <a:ext cx="3109598" cy="456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925" y="576238"/>
            <a:ext cx="3171803" cy="456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76238"/>
            <a:ext cx="2963925" cy="456887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>
            <p:ph type="title"/>
          </p:nvPr>
        </p:nvSpPr>
        <p:spPr>
          <a:xfrm>
            <a:off x="2790575" y="-80175"/>
            <a:ext cx="4417800" cy="5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Propozycja Janka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713997" cy="495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0000" y="0"/>
            <a:ext cx="3713997" cy="4952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>
            <p:ph type="title"/>
          </p:nvPr>
        </p:nvSpPr>
        <p:spPr>
          <a:xfrm>
            <a:off x="3714000" y="1527150"/>
            <a:ext cx="354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Kolacja </a:t>
            </a:r>
            <a:b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 Franka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-12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Kolorowa kolacja Wiktorii</a:t>
            </a:r>
            <a:endParaRPr sz="36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4025"/>
            <a:ext cx="3100350" cy="457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1825" y="574013"/>
            <a:ext cx="3100350" cy="457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3650" y="574013"/>
            <a:ext cx="3100350" cy="457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